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12192000" cy="6858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B0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03"/>
    <p:restoredTop sz="94558"/>
  </p:normalViewPr>
  <p:slideViewPr>
    <p:cSldViewPr>
      <p:cViewPr varScale="1">
        <p:scale>
          <a:sx n="121" d="100"/>
          <a:sy n="121" d="100"/>
        </p:scale>
        <p:origin x="904" y="1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71B8BC-FDC6-0B4F-8CE9-9BD1C88F289C}" type="datetimeFigureOut">
              <a:rPr lang="fr-FR" smtClean="0"/>
              <a:t>21/06/2023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C1B155-771F-A047-809D-43E1B781D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5595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C1B155-771F-A047-809D-43E1B781D3A4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9851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6/21/23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6/21/23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6/21/23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6/21/23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6/21/23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398521" y="3099817"/>
            <a:ext cx="4923155" cy="0"/>
          </a:xfrm>
          <a:custGeom>
            <a:avLst/>
            <a:gdLst/>
            <a:ahLst/>
            <a:cxnLst/>
            <a:rect l="l" t="t" r="r" b="b"/>
            <a:pathLst>
              <a:path w="4923155">
                <a:moveTo>
                  <a:pt x="0" y="0"/>
                </a:moveTo>
                <a:lnTo>
                  <a:pt x="4922774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2380486" y="4014217"/>
            <a:ext cx="4503420" cy="0"/>
          </a:xfrm>
          <a:custGeom>
            <a:avLst/>
            <a:gdLst/>
            <a:ahLst/>
            <a:cxnLst/>
            <a:rect l="l" t="t" r="r" b="b"/>
            <a:pathLst>
              <a:path w="4503420">
                <a:moveTo>
                  <a:pt x="0" y="0"/>
                </a:moveTo>
                <a:lnTo>
                  <a:pt x="4503039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978408" y="5047493"/>
            <a:ext cx="4337050" cy="0"/>
          </a:xfrm>
          <a:custGeom>
            <a:avLst/>
            <a:gdLst/>
            <a:ahLst/>
            <a:cxnLst/>
            <a:rect l="l" t="t" r="r" b="b"/>
            <a:pathLst>
              <a:path w="4337050">
                <a:moveTo>
                  <a:pt x="0" y="0"/>
                </a:moveTo>
                <a:lnTo>
                  <a:pt x="4336923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228600" y="5913115"/>
            <a:ext cx="3671570" cy="0"/>
          </a:xfrm>
          <a:custGeom>
            <a:avLst/>
            <a:gdLst/>
            <a:ahLst/>
            <a:cxnLst/>
            <a:rect l="l" t="t" r="r" b="b"/>
            <a:pathLst>
              <a:path w="3671570">
                <a:moveTo>
                  <a:pt x="0" y="0"/>
                </a:moveTo>
                <a:lnTo>
                  <a:pt x="3671442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4486653" y="2087878"/>
            <a:ext cx="4923155" cy="0"/>
          </a:xfrm>
          <a:custGeom>
            <a:avLst/>
            <a:gdLst/>
            <a:ahLst/>
            <a:cxnLst/>
            <a:rect l="l" t="t" r="r" b="b"/>
            <a:pathLst>
              <a:path w="4923155">
                <a:moveTo>
                  <a:pt x="0" y="0"/>
                </a:moveTo>
                <a:lnTo>
                  <a:pt x="4922786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0" y="1944624"/>
            <a:ext cx="10695431" cy="491337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7741919" y="3311652"/>
            <a:ext cx="1313687" cy="73151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3352800" y="1944625"/>
            <a:ext cx="7324725" cy="4914900"/>
          </a:xfrm>
          <a:custGeom>
            <a:avLst/>
            <a:gdLst/>
            <a:ahLst/>
            <a:cxnLst/>
            <a:rect l="l" t="t" r="r" b="b"/>
            <a:pathLst>
              <a:path w="7324725" h="4914900">
                <a:moveTo>
                  <a:pt x="7324217" y="0"/>
                </a:moveTo>
                <a:lnTo>
                  <a:pt x="0" y="4914900"/>
                </a:lnTo>
              </a:path>
            </a:pathLst>
          </a:custGeom>
          <a:ln w="609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4081270" y="6120382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04217" y="7769"/>
                </a:lnTo>
                <a:lnTo>
                  <a:pt x="62380" y="29405"/>
                </a:lnTo>
                <a:lnTo>
                  <a:pt x="29394" y="62396"/>
                </a:lnTo>
                <a:lnTo>
                  <a:pt x="7766" y="104231"/>
                </a:lnTo>
                <a:lnTo>
                  <a:pt x="0" y="152400"/>
                </a:lnTo>
                <a:lnTo>
                  <a:pt x="7766" y="200568"/>
                </a:lnTo>
                <a:lnTo>
                  <a:pt x="29394" y="242403"/>
                </a:lnTo>
                <a:lnTo>
                  <a:pt x="62380" y="275394"/>
                </a:lnTo>
                <a:lnTo>
                  <a:pt x="104217" y="297030"/>
                </a:lnTo>
                <a:lnTo>
                  <a:pt x="152400" y="304800"/>
                </a:lnTo>
                <a:lnTo>
                  <a:pt x="200582" y="297030"/>
                </a:lnTo>
                <a:lnTo>
                  <a:pt x="242419" y="275394"/>
                </a:lnTo>
                <a:lnTo>
                  <a:pt x="275405" y="242403"/>
                </a:lnTo>
                <a:lnTo>
                  <a:pt x="297033" y="200568"/>
                </a:lnTo>
                <a:lnTo>
                  <a:pt x="304800" y="152400"/>
                </a:lnTo>
                <a:lnTo>
                  <a:pt x="297033" y="104231"/>
                </a:lnTo>
                <a:lnTo>
                  <a:pt x="275405" y="62396"/>
                </a:lnTo>
                <a:lnTo>
                  <a:pt x="242419" y="29405"/>
                </a:lnTo>
                <a:lnTo>
                  <a:pt x="200582" y="7769"/>
                </a:lnTo>
                <a:lnTo>
                  <a:pt x="1524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7053077" y="415442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04217" y="7766"/>
                </a:lnTo>
                <a:lnTo>
                  <a:pt x="62380" y="29394"/>
                </a:lnTo>
                <a:lnTo>
                  <a:pt x="29394" y="62380"/>
                </a:lnTo>
                <a:lnTo>
                  <a:pt x="7766" y="104217"/>
                </a:lnTo>
                <a:lnTo>
                  <a:pt x="0" y="152400"/>
                </a:lnTo>
                <a:lnTo>
                  <a:pt x="7766" y="200582"/>
                </a:lnTo>
                <a:lnTo>
                  <a:pt x="29394" y="242419"/>
                </a:lnTo>
                <a:lnTo>
                  <a:pt x="62380" y="275405"/>
                </a:lnTo>
                <a:lnTo>
                  <a:pt x="104217" y="297033"/>
                </a:lnTo>
                <a:lnTo>
                  <a:pt x="152400" y="304800"/>
                </a:lnTo>
                <a:lnTo>
                  <a:pt x="200582" y="297033"/>
                </a:lnTo>
                <a:lnTo>
                  <a:pt x="242419" y="275405"/>
                </a:lnTo>
                <a:lnTo>
                  <a:pt x="275405" y="242419"/>
                </a:lnTo>
                <a:lnTo>
                  <a:pt x="297033" y="200582"/>
                </a:lnTo>
                <a:lnTo>
                  <a:pt x="304800" y="152400"/>
                </a:lnTo>
                <a:lnTo>
                  <a:pt x="297033" y="104217"/>
                </a:lnTo>
                <a:lnTo>
                  <a:pt x="275405" y="62380"/>
                </a:lnTo>
                <a:lnTo>
                  <a:pt x="242419" y="29394"/>
                </a:lnTo>
                <a:lnTo>
                  <a:pt x="200582" y="7766"/>
                </a:lnTo>
                <a:lnTo>
                  <a:pt x="1524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8321042" y="32766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04217" y="7766"/>
                </a:lnTo>
                <a:lnTo>
                  <a:pt x="62380" y="29394"/>
                </a:lnTo>
                <a:lnTo>
                  <a:pt x="29394" y="62380"/>
                </a:lnTo>
                <a:lnTo>
                  <a:pt x="7766" y="104217"/>
                </a:lnTo>
                <a:lnTo>
                  <a:pt x="0" y="152400"/>
                </a:lnTo>
                <a:lnTo>
                  <a:pt x="7766" y="200582"/>
                </a:lnTo>
                <a:lnTo>
                  <a:pt x="29394" y="242419"/>
                </a:lnTo>
                <a:lnTo>
                  <a:pt x="62380" y="275405"/>
                </a:lnTo>
                <a:lnTo>
                  <a:pt x="104217" y="297033"/>
                </a:lnTo>
                <a:lnTo>
                  <a:pt x="152400" y="304800"/>
                </a:lnTo>
                <a:lnTo>
                  <a:pt x="200582" y="297033"/>
                </a:lnTo>
                <a:lnTo>
                  <a:pt x="242419" y="275405"/>
                </a:lnTo>
                <a:lnTo>
                  <a:pt x="275405" y="242419"/>
                </a:lnTo>
                <a:lnTo>
                  <a:pt x="297033" y="200582"/>
                </a:lnTo>
                <a:lnTo>
                  <a:pt x="304800" y="152400"/>
                </a:lnTo>
                <a:lnTo>
                  <a:pt x="297033" y="104217"/>
                </a:lnTo>
                <a:lnTo>
                  <a:pt x="275405" y="62380"/>
                </a:lnTo>
                <a:lnTo>
                  <a:pt x="242419" y="29394"/>
                </a:lnTo>
                <a:lnTo>
                  <a:pt x="200582" y="7766"/>
                </a:lnTo>
                <a:lnTo>
                  <a:pt x="1524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9427467" y="255117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04217" y="7766"/>
                </a:lnTo>
                <a:lnTo>
                  <a:pt x="62380" y="29394"/>
                </a:lnTo>
                <a:lnTo>
                  <a:pt x="29394" y="62380"/>
                </a:lnTo>
                <a:lnTo>
                  <a:pt x="7766" y="104217"/>
                </a:lnTo>
                <a:lnTo>
                  <a:pt x="0" y="152400"/>
                </a:lnTo>
                <a:lnTo>
                  <a:pt x="7766" y="200582"/>
                </a:lnTo>
                <a:lnTo>
                  <a:pt x="29394" y="242419"/>
                </a:lnTo>
                <a:lnTo>
                  <a:pt x="62380" y="275405"/>
                </a:lnTo>
                <a:lnTo>
                  <a:pt x="104217" y="297033"/>
                </a:lnTo>
                <a:lnTo>
                  <a:pt x="152400" y="304800"/>
                </a:lnTo>
                <a:lnTo>
                  <a:pt x="200582" y="297033"/>
                </a:lnTo>
                <a:lnTo>
                  <a:pt x="242419" y="275405"/>
                </a:lnTo>
                <a:lnTo>
                  <a:pt x="275405" y="242419"/>
                </a:lnTo>
                <a:lnTo>
                  <a:pt x="297033" y="200582"/>
                </a:lnTo>
                <a:lnTo>
                  <a:pt x="304800" y="152400"/>
                </a:lnTo>
                <a:lnTo>
                  <a:pt x="297033" y="104217"/>
                </a:lnTo>
                <a:lnTo>
                  <a:pt x="275405" y="62380"/>
                </a:lnTo>
                <a:lnTo>
                  <a:pt x="242419" y="29394"/>
                </a:lnTo>
                <a:lnTo>
                  <a:pt x="200582" y="7766"/>
                </a:lnTo>
                <a:lnTo>
                  <a:pt x="1524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28"/>
          <p:cNvSpPr/>
          <p:nvPr/>
        </p:nvSpPr>
        <p:spPr>
          <a:xfrm>
            <a:off x="5672329" y="5081017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04217" y="7766"/>
                </a:lnTo>
                <a:lnTo>
                  <a:pt x="62380" y="29394"/>
                </a:lnTo>
                <a:lnTo>
                  <a:pt x="29394" y="62380"/>
                </a:lnTo>
                <a:lnTo>
                  <a:pt x="7766" y="104217"/>
                </a:lnTo>
                <a:lnTo>
                  <a:pt x="0" y="152399"/>
                </a:lnTo>
                <a:lnTo>
                  <a:pt x="7766" y="200582"/>
                </a:lnTo>
                <a:lnTo>
                  <a:pt x="29394" y="242419"/>
                </a:lnTo>
                <a:lnTo>
                  <a:pt x="62380" y="275405"/>
                </a:lnTo>
                <a:lnTo>
                  <a:pt x="104217" y="297033"/>
                </a:lnTo>
                <a:lnTo>
                  <a:pt x="152400" y="304799"/>
                </a:lnTo>
                <a:lnTo>
                  <a:pt x="200582" y="297033"/>
                </a:lnTo>
                <a:lnTo>
                  <a:pt x="242419" y="275405"/>
                </a:lnTo>
                <a:lnTo>
                  <a:pt x="275405" y="242419"/>
                </a:lnTo>
                <a:lnTo>
                  <a:pt x="297033" y="200582"/>
                </a:lnTo>
                <a:lnTo>
                  <a:pt x="304800" y="152399"/>
                </a:lnTo>
                <a:lnTo>
                  <a:pt x="297033" y="104217"/>
                </a:lnTo>
                <a:lnTo>
                  <a:pt x="275405" y="62380"/>
                </a:lnTo>
                <a:lnTo>
                  <a:pt x="242419" y="29394"/>
                </a:lnTo>
                <a:lnTo>
                  <a:pt x="200582" y="7766"/>
                </a:lnTo>
                <a:lnTo>
                  <a:pt x="1524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9"/>
          <p:cNvSpPr/>
          <p:nvPr/>
        </p:nvSpPr>
        <p:spPr>
          <a:xfrm>
            <a:off x="10116311" y="1048511"/>
            <a:ext cx="1932419" cy="107289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k object 30"/>
          <p:cNvSpPr/>
          <p:nvPr/>
        </p:nvSpPr>
        <p:spPr>
          <a:xfrm>
            <a:off x="10280891" y="320040"/>
            <a:ext cx="1603260" cy="160324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31"/>
          <p:cNvSpPr/>
          <p:nvPr/>
        </p:nvSpPr>
        <p:spPr>
          <a:xfrm>
            <a:off x="10806710" y="535760"/>
            <a:ext cx="544830" cy="614045"/>
          </a:xfrm>
          <a:custGeom>
            <a:avLst/>
            <a:gdLst/>
            <a:ahLst/>
            <a:cxnLst/>
            <a:rect l="l" t="t" r="r" b="b"/>
            <a:pathLst>
              <a:path w="544829" h="614044">
                <a:moveTo>
                  <a:pt x="272148" y="0"/>
                </a:moveTo>
                <a:lnTo>
                  <a:pt x="223262" y="4413"/>
                </a:lnTo>
                <a:lnTo>
                  <a:pt x="177237" y="17128"/>
                </a:lnTo>
                <a:lnTo>
                  <a:pt x="134845" y="37353"/>
                </a:lnTo>
                <a:lnTo>
                  <a:pt x="96858" y="64299"/>
                </a:lnTo>
                <a:lnTo>
                  <a:pt x="64047" y="97174"/>
                </a:lnTo>
                <a:lnTo>
                  <a:pt x="37184" y="135188"/>
                </a:lnTo>
                <a:lnTo>
                  <a:pt x="17040" y="177550"/>
                </a:lnTo>
                <a:lnTo>
                  <a:pt x="4388" y="223472"/>
                </a:lnTo>
                <a:lnTo>
                  <a:pt x="0" y="272160"/>
                </a:lnTo>
                <a:lnTo>
                  <a:pt x="4567" y="322344"/>
                </a:lnTo>
                <a:lnTo>
                  <a:pt x="17731" y="369436"/>
                </a:lnTo>
                <a:lnTo>
                  <a:pt x="38688" y="412632"/>
                </a:lnTo>
                <a:lnTo>
                  <a:pt x="66634" y="451127"/>
                </a:lnTo>
                <a:lnTo>
                  <a:pt x="100763" y="484116"/>
                </a:lnTo>
                <a:lnTo>
                  <a:pt x="140271" y="510793"/>
                </a:lnTo>
                <a:lnTo>
                  <a:pt x="108254" y="575589"/>
                </a:lnTo>
                <a:lnTo>
                  <a:pt x="105754" y="585574"/>
                </a:lnTo>
                <a:lnTo>
                  <a:pt x="107113" y="595414"/>
                </a:lnTo>
                <a:lnTo>
                  <a:pt x="111903" y="604110"/>
                </a:lnTo>
                <a:lnTo>
                  <a:pt x="119697" y="610666"/>
                </a:lnTo>
                <a:lnTo>
                  <a:pt x="127304" y="613714"/>
                </a:lnTo>
                <a:lnTo>
                  <a:pt x="131127" y="613714"/>
                </a:lnTo>
                <a:lnTo>
                  <a:pt x="188302" y="532129"/>
                </a:lnTo>
                <a:lnTo>
                  <a:pt x="415861" y="532129"/>
                </a:lnTo>
                <a:lnTo>
                  <a:pt x="404812" y="510031"/>
                </a:lnTo>
                <a:lnTo>
                  <a:pt x="430577" y="492493"/>
                </a:lnTo>
                <a:lnTo>
                  <a:pt x="272148" y="492493"/>
                </a:lnTo>
                <a:lnTo>
                  <a:pt x="227881" y="487997"/>
                </a:lnTo>
                <a:lnTo>
                  <a:pt x="186590" y="475113"/>
                </a:lnTo>
                <a:lnTo>
                  <a:pt x="149176" y="454741"/>
                </a:lnTo>
                <a:lnTo>
                  <a:pt x="116541" y="427785"/>
                </a:lnTo>
                <a:lnTo>
                  <a:pt x="89588" y="395146"/>
                </a:lnTo>
                <a:lnTo>
                  <a:pt x="69219" y="357728"/>
                </a:lnTo>
                <a:lnTo>
                  <a:pt x="56336" y="316432"/>
                </a:lnTo>
                <a:lnTo>
                  <a:pt x="51841" y="272160"/>
                </a:lnTo>
                <a:lnTo>
                  <a:pt x="56336" y="227890"/>
                </a:lnTo>
                <a:lnTo>
                  <a:pt x="69219" y="186595"/>
                </a:lnTo>
                <a:lnTo>
                  <a:pt x="89588" y="149179"/>
                </a:lnTo>
                <a:lnTo>
                  <a:pt x="116541" y="116543"/>
                </a:lnTo>
                <a:lnTo>
                  <a:pt x="149176" y="89589"/>
                </a:lnTo>
                <a:lnTo>
                  <a:pt x="186590" y="69219"/>
                </a:lnTo>
                <a:lnTo>
                  <a:pt x="227881" y="56336"/>
                </a:lnTo>
                <a:lnTo>
                  <a:pt x="272148" y="51841"/>
                </a:lnTo>
                <a:lnTo>
                  <a:pt x="431702" y="51841"/>
                </a:lnTo>
                <a:lnTo>
                  <a:pt x="399085" y="31187"/>
                </a:lnTo>
                <a:lnTo>
                  <a:pt x="359444" y="14193"/>
                </a:lnTo>
                <a:lnTo>
                  <a:pt x="316941" y="3631"/>
                </a:lnTo>
                <a:lnTo>
                  <a:pt x="272148" y="0"/>
                </a:lnTo>
                <a:close/>
              </a:path>
              <a:path w="544829" h="614044">
                <a:moveTo>
                  <a:pt x="415861" y="532129"/>
                </a:moveTo>
                <a:lnTo>
                  <a:pt x="357543" y="532129"/>
                </a:lnTo>
                <a:lnTo>
                  <a:pt x="391083" y="599224"/>
                </a:lnTo>
                <a:lnTo>
                  <a:pt x="395312" y="605345"/>
                </a:lnTo>
                <a:lnTo>
                  <a:pt x="400900" y="609898"/>
                </a:lnTo>
                <a:lnTo>
                  <a:pt x="407489" y="612736"/>
                </a:lnTo>
                <a:lnTo>
                  <a:pt x="414718" y="613714"/>
                </a:lnTo>
                <a:lnTo>
                  <a:pt x="418528" y="613714"/>
                </a:lnTo>
                <a:lnTo>
                  <a:pt x="440519" y="585681"/>
                </a:lnTo>
                <a:lnTo>
                  <a:pt x="437591" y="575589"/>
                </a:lnTo>
                <a:lnTo>
                  <a:pt x="415861" y="532129"/>
                </a:lnTo>
                <a:close/>
              </a:path>
              <a:path w="544829" h="614044">
                <a:moveTo>
                  <a:pt x="357543" y="532129"/>
                </a:moveTo>
                <a:lnTo>
                  <a:pt x="188302" y="532129"/>
                </a:lnTo>
                <a:lnTo>
                  <a:pt x="208593" y="537816"/>
                </a:lnTo>
                <a:lnTo>
                  <a:pt x="229460" y="542142"/>
                </a:lnTo>
                <a:lnTo>
                  <a:pt x="250903" y="544894"/>
                </a:lnTo>
                <a:lnTo>
                  <a:pt x="272922" y="545858"/>
                </a:lnTo>
                <a:lnTo>
                  <a:pt x="294935" y="545001"/>
                </a:lnTo>
                <a:lnTo>
                  <a:pt x="316376" y="542428"/>
                </a:lnTo>
                <a:lnTo>
                  <a:pt x="337245" y="538138"/>
                </a:lnTo>
                <a:lnTo>
                  <a:pt x="357543" y="532129"/>
                </a:lnTo>
                <a:close/>
              </a:path>
              <a:path w="544829" h="614044">
                <a:moveTo>
                  <a:pt x="490181" y="109016"/>
                </a:moveTo>
                <a:lnTo>
                  <a:pt x="452831" y="146367"/>
                </a:lnTo>
                <a:lnTo>
                  <a:pt x="469640" y="174597"/>
                </a:lnTo>
                <a:lnTo>
                  <a:pt x="482090" y="205258"/>
                </a:lnTo>
                <a:lnTo>
                  <a:pt x="489823" y="237923"/>
                </a:lnTo>
                <a:lnTo>
                  <a:pt x="492480" y="272160"/>
                </a:lnTo>
                <a:lnTo>
                  <a:pt x="487985" y="316432"/>
                </a:lnTo>
                <a:lnTo>
                  <a:pt x="475100" y="357728"/>
                </a:lnTo>
                <a:lnTo>
                  <a:pt x="454728" y="395146"/>
                </a:lnTo>
                <a:lnTo>
                  <a:pt x="427772" y="427785"/>
                </a:lnTo>
                <a:lnTo>
                  <a:pt x="395133" y="454741"/>
                </a:lnTo>
                <a:lnTo>
                  <a:pt x="357715" y="475113"/>
                </a:lnTo>
                <a:lnTo>
                  <a:pt x="316419" y="487997"/>
                </a:lnTo>
                <a:lnTo>
                  <a:pt x="272148" y="492493"/>
                </a:lnTo>
                <a:lnTo>
                  <a:pt x="430577" y="492493"/>
                </a:lnTo>
                <a:lnTo>
                  <a:pt x="477909" y="450393"/>
                </a:lnTo>
                <a:lnTo>
                  <a:pt x="505721" y="411965"/>
                </a:lnTo>
                <a:lnTo>
                  <a:pt x="526609" y="368900"/>
                </a:lnTo>
                <a:lnTo>
                  <a:pt x="539746" y="322023"/>
                </a:lnTo>
                <a:lnTo>
                  <a:pt x="544309" y="272160"/>
                </a:lnTo>
                <a:lnTo>
                  <a:pt x="540570" y="227374"/>
                </a:lnTo>
                <a:lnTo>
                  <a:pt x="529828" y="184873"/>
                </a:lnTo>
                <a:lnTo>
                  <a:pt x="512794" y="145230"/>
                </a:lnTo>
                <a:lnTo>
                  <a:pt x="490181" y="109016"/>
                </a:lnTo>
                <a:close/>
              </a:path>
              <a:path w="544829" h="614044">
                <a:moveTo>
                  <a:pt x="431702" y="51841"/>
                </a:moveTo>
                <a:lnTo>
                  <a:pt x="272148" y="51841"/>
                </a:lnTo>
                <a:lnTo>
                  <a:pt x="306391" y="54496"/>
                </a:lnTo>
                <a:lnTo>
                  <a:pt x="339056" y="62225"/>
                </a:lnTo>
                <a:lnTo>
                  <a:pt x="369719" y="74671"/>
                </a:lnTo>
                <a:lnTo>
                  <a:pt x="397954" y="91478"/>
                </a:lnTo>
                <a:lnTo>
                  <a:pt x="435292" y="54114"/>
                </a:lnTo>
                <a:lnTo>
                  <a:pt x="431702" y="5184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32"/>
          <p:cNvSpPr/>
          <p:nvPr/>
        </p:nvSpPr>
        <p:spPr>
          <a:xfrm>
            <a:off x="10900486" y="629526"/>
            <a:ext cx="356870" cy="356870"/>
          </a:xfrm>
          <a:custGeom>
            <a:avLst/>
            <a:gdLst/>
            <a:ahLst/>
            <a:cxnLst/>
            <a:rect l="l" t="t" r="r" b="b"/>
            <a:pathLst>
              <a:path w="356870" h="356869">
                <a:moveTo>
                  <a:pt x="178384" y="0"/>
                </a:moveTo>
                <a:lnTo>
                  <a:pt x="131021" y="6384"/>
                </a:lnTo>
                <a:lnTo>
                  <a:pt x="88425" y="24395"/>
                </a:lnTo>
                <a:lnTo>
                  <a:pt x="52311" y="52317"/>
                </a:lnTo>
                <a:lnTo>
                  <a:pt x="24392" y="88435"/>
                </a:lnTo>
                <a:lnTo>
                  <a:pt x="6383" y="131033"/>
                </a:lnTo>
                <a:lnTo>
                  <a:pt x="0" y="178396"/>
                </a:lnTo>
                <a:lnTo>
                  <a:pt x="6383" y="225760"/>
                </a:lnTo>
                <a:lnTo>
                  <a:pt x="24392" y="268358"/>
                </a:lnTo>
                <a:lnTo>
                  <a:pt x="52311" y="304476"/>
                </a:lnTo>
                <a:lnTo>
                  <a:pt x="88425" y="332398"/>
                </a:lnTo>
                <a:lnTo>
                  <a:pt x="131021" y="350408"/>
                </a:lnTo>
                <a:lnTo>
                  <a:pt x="178384" y="356793"/>
                </a:lnTo>
                <a:lnTo>
                  <a:pt x="225746" y="350408"/>
                </a:lnTo>
                <a:lnTo>
                  <a:pt x="268342" y="332398"/>
                </a:lnTo>
                <a:lnTo>
                  <a:pt x="303841" y="304952"/>
                </a:lnTo>
                <a:lnTo>
                  <a:pt x="177622" y="304952"/>
                </a:lnTo>
                <a:lnTo>
                  <a:pt x="128256" y="294934"/>
                </a:lnTo>
                <a:lnTo>
                  <a:pt x="88041" y="267692"/>
                </a:lnTo>
                <a:lnTo>
                  <a:pt x="60977" y="227440"/>
                </a:lnTo>
                <a:lnTo>
                  <a:pt x="51066" y="178396"/>
                </a:lnTo>
                <a:lnTo>
                  <a:pt x="61084" y="129031"/>
                </a:lnTo>
                <a:lnTo>
                  <a:pt x="88326" y="88815"/>
                </a:lnTo>
                <a:lnTo>
                  <a:pt x="128578" y="61751"/>
                </a:lnTo>
                <a:lnTo>
                  <a:pt x="177622" y="51841"/>
                </a:lnTo>
                <a:lnTo>
                  <a:pt x="249827" y="51841"/>
                </a:lnTo>
                <a:lnTo>
                  <a:pt x="274434" y="28206"/>
                </a:lnTo>
                <a:lnTo>
                  <a:pt x="252886" y="16400"/>
                </a:lnTo>
                <a:lnTo>
                  <a:pt x="229552" y="7526"/>
                </a:lnTo>
                <a:lnTo>
                  <a:pt x="204647" y="1940"/>
                </a:lnTo>
                <a:lnTo>
                  <a:pt x="178384" y="0"/>
                </a:lnTo>
                <a:close/>
              </a:path>
              <a:path w="356870" h="356869">
                <a:moveTo>
                  <a:pt x="328574" y="82334"/>
                </a:moveTo>
                <a:lnTo>
                  <a:pt x="290449" y="120459"/>
                </a:lnTo>
                <a:lnTo>
                  <a:pt x="296451" y="134016"/>
                </a:lnTo>
                <a:lnTo>
                  <a:pt x="300742" y="148285"/>
                </a:lnTo>
                <a:lnTo>
                  <a:pt x="303318" y="163125"/>
                </a:lnTo>
                <a:lnTo>
                  <a:pt x="304177" y="178396"/>
                </a:lnTo>
                <a:lnTo>
                  <a:pt x="294158" y="227762"/>
                </a:lnTo>
                <a:lnTo>
                  <a:pt x="266912" y="267977"/>
                </a:lnTo>
                <a:lnTo>
                  <a:pt x="226660" y="295041"/>
                </a:lnTo>
                <a:lnTo>
                  <a:pt x="177622" y="304952"/>
                </a:lnTo>
                <a:lnTo>
                  <a:pt x="303841" y="304952"/>
                </a:lnTo>
                <a:lnTo>
                  <a:pt x="304457" y="304476"/>
                </a:lnTo>
                <a:lnTo>
                  <a:pt x="332375" y="268358"/>
                </a:lnTo>
                <a:lnTo>
                  <a:pt x="350384" y="225760"/>
                </a:lnTo>
                <a:lnTo>
                  <a:pt x="356768" y="178396"/>
                </a:lnTo>
                <a:lnTo>
                  <a:pt x="354934" y="152555"/>
                </a:lnTo>
                <a:lnTo>
                  <a:pt x="349529" y="127788"/>
                </a:lnTo>
                <a:lnTo>
                  <a:pt x="340694" y="104310"/>
                </a:lnTo>
                <a:lnTo>
                  <a:pt x="328574" y="82334"/>
                </a:lnTo>
                <a:close/>
              </a:path>
              <a:path w="356870" h="356869">
                <a:moveTo>
                  <a:pt x="249827" y="51841"/>
                </a:moveTo>
                <a:lnTo>
                  <a:pt x="177622" y="51841"/>
                </a:lnTo>
                <a:lnTo>
                  <a:pt x="192889" y="52805"/>
                </a:lnTo>
                <a:lnTo>
                  <a:pt x="207732" y="55556"/>
                </a:lnTo>
                <a:lnTo>
                  <a:pt x="222000" y="59878"/>
                </a:lnTo>
                <a:lnTo>
                  <a:pt x="235546" y="65557"/>
                </a:lnTo>
                <a:lnTo>
                  <a:pt x="249827" y="5184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k object 33"/>
          <p:cNvSpPr/>
          <p:nvPr/>
        </p:nvSpPr>
        <p:spPr>
          <a:xfrm>
            <a:off x="10994245" y="723301"/>
            <a:ext cx="169240" cy="17000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k object 34"/>
          <p:cNvSpPr/>
          <p:nvPr/>
        </p:nvSpPr>
        <p:spPr>
          <a:xfrm>
            <a:off x="11057330" y="424638"/>
            <a:ext cx="405130" cy="405130"/>
          </a:xfrm>
          <a:custGeom>
            <a:avLst/>
            <a:gdLst/>
            <a:ahLst/>
            <a:cxnLst/>
            <a:rect l="l" t="t" r="r" b="b"/>
            <a:pathLst>
              <a:path w="405129" h="405130">
                <a:moveTo>
                  <a:pt x="324951" y="0"/>
                </a:moveTo>
                <a:lnTo>
                  <a:pt x="234235" y="92822"/>
                </a:lnTo>
                <a:lnTo>
                  <a:pt x="230425" y="99680"/>
                </a:lnTo>
                <a:lnTo>
                  <a:pt x="231187" y="103490"/>
                </a:lnTo>
                <a:lnTo>
                  <a:pt x="238807" y="135507"/>
                </a:lnTo>
                <a:lnTo>
                  <a:pt x="6296" y="368044"/>
                </a:lnTo>
                <a:lnTo>
                  <a:pt x="1574" y="375164"/>
                </a:lnTo>
                <a:lnTo>
                  <a:pt x="0" y="383284"/>
                </a:lnTo>
                <a:lnTo>
                  <a:pt x="1574" y="391404"/>
                </a:lnTo>
                <a:lnTo>
                  <a:pt x="6296" y="398524"/>
                </a:lnTo>
                <a:lnTo>
                  <a:pt x="10868" y="403109"/>
                </a:lnTo>
                <a:lnTo>
                  <a:pt x="16202" y="404633"/>
                </a:lnTo>
                <a:lnTo>
                  <a:pt x="26882" y="404633"/>
                </a:lnTo>
                <a:lnTo>
                  <a:pt x="32966" y="402347"/>
                </a:lnTo>
                <a:lnTo>
                  <a:pt x="269313" y="166000"/>
                </a:lnTo>
                <a:lnTo>
                  <a:pt x="317155" y="166000"/>
                </a:lnTo>
                <a:lnTo>
                  <a:pt x="401189" y="91298"/>
                </a:lnTo>
                <a:lnTo>
                  <a:pt x="404654" y="85950"/>
                </a:lnTo>
                <a:lnTo>
                  <a:pt x="404904" y="79957"/>
                </a:lnTo>
                <a:lnTo>
                  <a:pt x="402154" y="74678"/>
                </a:lnTo>
                <a:lnTo>
                  <a:pt x="396617" y="71474"/>
                </a:lnTo>
                <a:lnTo>
                  <a:pt x="354682" y="59282"/>
                </a:lnTo>
                <a:lnTo>
                  <a:pt x="350872" y="57745"/>
                </a:lnTo>
                <a:lnTo>
                  <a:pt x="347824" y="54697"/>
                </a:lnTo>
                <a:lnTo>
                  <a:pt x="346300" y="50887"/>
                </a:lnTo>
                <a:lnTo>
                  <a:pt x="334095" y="8964"/>
                </a:lnTo>
                <a:lnTo>
                  <a:pt x="330452" y="2980"/>
                </a:lnTo>
                <a:lnTo>
                  <a:pt x="324951" y="0"/>
                </a:lnTo>
                <a:close/>
              </a:path>
              <a:path w="405129" h="405130">
                <a:moveTo>
                  <a:pt x="317155" y="166000"/>
                </a:moveTo>
                <a:lnTo>
                  <a:pt x="269313" y="166000"/>
                </a:lnTo>
                <a:lnTo>
                  <a:pt x="301317" y="173632"/>
                </a:lnTo>
                <a:lnTo>
                  <a:pt x="305127" y="174394"/>
                </a:lnTo>
                <a:lnTo>
                  <a:pt x="308949" y="173632"/>
                </a:lnTo>
                <a:lnTo>
                  <a:pt x="311997" y="170584"/>
                </a:lnTo>
                <a:lnTo>
                  <a:pt x="317155" y="166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600" y="274320"/>
            <a:ext cx="10972800" cy="1097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6/21/23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2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12455908-01B9-2149-ACE4-4BE4EB3F2147}"/>
              </a:ext>
            </a:extLst>
          </p:cNvPr>
          <p:cNvSpPr/>
          <p:nvPr/>
        </p:nvSpPr>
        <p:spPr>
          <a:xfrm>
            <a:off x="8513795" y="6071747"/>
            <a:ext cx="3680460" cy="811010"/>
          </a:xfrm>
          <a:prstGeom prst="rect">
            <a:avLst/>
          </a:prstGeom>
          <a:solidFill>
            <a:srgbClr val="F4B025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/>
              <a:t>Bilkher</a:t>
            </a:r>
            <a:r>
              <a:rPr lang="fr-FR" dirty="0"/>
              <a:t> DIAKHATE</a:t>
            </a:r>
          </a:p>
          <a:p>
            <a:pPr algn="ctr"/>
            <a:r>
              <a:rPr lang="fr-FR" dirty="0"/>
              <a:t>Consultant SEO Libre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0619937" y="1236978"/>
            <a:ext cx="955040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21920">
              <a:lnSpc>
                <a:spcPct val="100000"/>
              </a:lnSpc>
              <a:spcBef>
                <a:spcPts val="105"/>
              </a:spcBef>
            </a:pPr>
            <a:r>
              <a:rPr sz="1100" spc="170" dirty="0">
                <a:solidFill>
                  <a:srgbClr val="FFFFFF"/>
                </a:solidFill>
                <a:latin typeface="Calibri"/>
                <a:cs typeface="Calibri"/>
              </a:rPr>
              <a:t>OBJECTIF  </a:t>
            </a:r>
            <a:r>
              <a:rPr sz="1100" spc="180" dirty="0">
                <a:solidFill>
                  <a:srgbClr val="FFFFFF"/>
                </a:solidFill>
                <a:latin typeface="Calibri"/>
                <a:cs typeface="Calibri"/>
              </a:rPr>
              <a:t>DANS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10 </a:t>
            </a:r>
            <a:r>
              <a:rPr sz="1100" spc="165" dirty="0">
                <a:solidFill>
                  <a:srgbClr val="FFFFFF"/>
                </a:solidFill>
                <a:latin typeface="Calibri"/>
                <a:cs typeface="Calibri"/>
              </a:rPr>
              <a:t>ANS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924543" y="2371344"/>
            <a:ext cx="1313687" cy="7284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037308" y="1866900"/>
            <a:ext cx="1079512" cy="10795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856246" y="2779776"/>
            <a:ext cx="1079487" cy="10795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434788" y="2049875"/>
            <a:ext cx="261620" cy="294640"/>
          </a:xfrm>
          <a:custGeom>
            <a:avLst/>
            <a:gdLst/>
            <a:ahLst/>
            <a:cxnLst/>
            <a:rect l="l" t="t" r="r" b="b"/>
            <a:pathLst>
              <a:path w="261620" h="294639">
                <a:moveTo>
                  <a:pt x="130644" y="0"/>
                </a:moveTo>
                <a:lnTo>
                  <a:pt x="79815" y="10326"/>
                </a:lnTo>
                <a:lnTo>
                  <a:pt x="38285" y="38422"/>
                </a:lnTo>
                <a:lnTo>
                  <a:pt x="10274" y="79965"/>
                </a:lnTo>
                <a:lnTo>
                  <a:pt x="0" y="130632"/>
                </a:lnTo>
                <a:lnTo>
                  <a:pt x="4861" y="166238"/>
                </a:lnTo>
                <a:lnTo>
                  <a:pt x="18575" y="198066"/>
                </a:lnTo>
                <a:lnTo>
                  <a:pt x="39835" y="224811"/>
                </a:lnTo>
                <a:lnTo>
                  <a:pt x="67335" y="245173"/>
                </a:lnTo>
                <a:lnTo>
                  <a:pt x="51968" y="276288"/>
                </a:lnTo>
                <a:lnTo>
                  <a:pt x="49034" y="282511"/>
                </a:lnTo>
                <a:lnTo>
                  <a:pt x="51600" y="289826"/>
                </a:lnTo>
                <a:lnTo>
                  <a:pt x="57454" y="293115"/>
                </a:lnTo>
                <a:lnTo>
                  <a:pt x="61112" y="294589"/>
                </a:lnTo>
                <a:lnTo>
                  <a:pt x="67703" y="294589"/>
                </a:lnTo>
                <a:lnTo>
                  <a:pt x="72097" y="292023"/>
                </a:lnTo>
                <a:lnTo>
                  <a:pt x="90385" y="255435"/>
                </a:lnTo>
                <a:lnTo>
                  <a:pt x="199627" y="255435"/>
                </a:lnTo>
                <a:lnTo>
                  <a:pt x="194322" y="244817"/>
                </a:lnTo>
                <a:lnTo>
                  <a:pt x="205604" y="236397"/>
                </a:lnTo>
                <a:lnTo>
                  <a:pt x="130644" y="236397"/>
                </a:lnTo>
                <a:lnTo>
                  <a:pt x="89571" y="228055"/>
                </a:lnTo>
                <a:lnTo>
                  <a:pt x="55946" y="205336"/>
                </a:lnTo>
                <a:lnTo>
                  <a:pt x="33232" y="171707"/>
                </a:lnTo>
                <a:lnTo>
                  <a:pt x="24892" y="130632"/>
                </a:lnTo>
                <a:lnTo>
                  <a:pt x="33232" y="89564"/>
                </a:lnTo>
                <a:lnTo>
                  <a:pt x="55946" y="55938"/>
                </a:lnTo>
                <a:lnTo>
                  <a:pt x="89571" y="33221"/>
                </a:lnTo>
                <a:lnTo>
                  <a:pt x="130644" y="24879"/>
                </a:lnTo>
                <a:lnTo>
                  <a:pt x="207208" y="24879"/>
                </a:lnTo>
                <a:lnTo>
                  <a:pt x="191570" y="14975"/>
                </a:lnTo>
                <a:lnTo>
                  <a:pt x="172542" y="6815"/>
                </a:lnTo>
                <a:lnTo>
                  <a:pt x="152142" y="1743"/>
                </a:lnTo>
                <a:lnTo>
                  <a:pt x="130644" y="0"/>
                </a:lnTo>
                <a:close/>
              </a:path>
              <a:path w="261620" h="294639">
                <a:moveTo>
                  <a:pt x="199627" y="255435"/>
                </a:moveTo>
                <a:lnTo>
                  <a:pt x="171615" y="255435"/>
                </a:lnTo>
                <a:lnTo>
                  <a:pt x="189928" y="292023"/>
                </a:lnTo>
                <a:lnTo>
                  <a:pt x="194322" y="294589"/>
                </a:lnTo>
                <a:lnTo>
                  <a:pt x="200901" y="294589"/>
                </a:lnTo>
                <a:lnTo>
                  <a:pt x="202730" y="294220"/>
                </a:lnTo>
                <a:lnTo>
                  <a:pt x="204558" y="293115"/>
                </a:lnTo>
                <a:lnTo>
                  <a:pt x="210769" y="290194"/>
                </a:lnTo>
                <a:lnTo>
                  <a:pt x="213347" y="282511"/>
                </a:lnTo>
                <a:lnTo>
                  <a:pt x="210045" y="276288"/>
                </a:lnTo>
                <a:lnTo>
                  <a:pt x="199627" y="255435"/>
                </a:lnTo>
                <a:close/>
              </a:path>
              <a:path w="261620" h="294639">
                <a:moveTo>
                  <a:pt x="171615" y="255435"/>
                </a:moveTo>
                <a:lnTo>
                  <a:pt x="90385" y="255435"/>
                </a:lnTo>
                <a:lnTo>
                  <a:pt x="100132" y="258156"/>
                </a:lnTo>
                <a:lnTo>
                  <a:pt x="110150" y="260229"/>
                </a:lnTo>
                <a:lnTo>
                  <a:pt x="120439" y="261550"/>
                </a:lnTo>
                <a:lnTo>
                  <a:pt x="131000" y="262013"/>
                </a:lnTo>
                <a:lnTo>
                  <a:pt x="141570" y="261601"/>
                </a:lnTo>
                <a:lnTo>
                  <a:pt x="151865" y="260367"/>
                </a:lnTo>
                <a:lnTo>
                  <a:pt x="161881" y="258311"/>
                </a:lnTo>
                <a:lnTo>
                  <a:pt x="171615" y="255435"/>
                </a:lnTo>
                <a:close/>
              </a:path>
              <a:path w="261620" h="294639">
                <a:moveTo>
                  <a:pt x="235292" y="52323"/>
                </a:moveTo>
                <a:lnTo>
                  <a:pt x="217360" y="70256"/>
                </a:lnTo>
                <a:lnTo>
                  <a:pt x="225430" y="83806"/>
                </a:lnTo>
                <a:lnTo>
                  <a:pt x="231408" y="98525"/>
                </a:lnTo>
                <a:lnTo>
                  <a:pt x="235121" y="114202"/>
                </a:lnTo>
                <a:lnTo>
                  <a:pt x="236397" y="130632"/>
                </a:lnTo>
                <a:lnTo>
                  <a:pt x="228055" y="171707"/>
                </a:lnTo>
                <a:lnTo>
                  <a:pt x="205338" y="205336"/>
                </a:lnTo>
                <a:lnTo>
                  <a:pt x="171712" y="228055"/>
                </a:lnTo>
                <a:lnTo>
                  <a:pt x="130644" y="236397"/>
                </a:lnTo>
                <a:lnTo>
                  <a:pt x="205604" y="236397"/>
                </a:lnTo>
                <a:lnTo>
                  <a:pt x="221607" y="224454"/>
                </a:lnTo>
                <a:lnTo>
                  <a:pt x="242754" y="197745"/>
                </a:lnTo>
                <a:lnTo>
                  <a:pt x="256423" y="166025"/>
                </a:lnTo>
                <a:lnTo>
                  <a:pt x="261277" y="130632"/>
                </a:lnTo>
                <a:lnTo>
                  <a:pt x="259481" y="109134"/>
                </a:lnTo>
                <a:lnTo>
                  <a:pt x="254323" y="88734"/>
                </a:lnTo>
                <a:lnTo>
                  <a:pt x="246146" y="69706"/>
                </a:lnTo>
                <a:lnTo>
                  <a:pt x="235292" y="52323"/>
                </a:lnTo>
                <a:close/>
              </a:path>
              <a:path w="261620" h="294639">
                <a:moveTo>
                  <a:pt x="207208" y="24879"/>
                </a:moveTo>
                <a:lnTo>
                  <a:pt x="130644" y="24879"/>
                </a:lnTo>
                <a:lnTo>
                  <a:pt x="147077" y="26155"/>
                </a:lnTo>
                <a:lnTo>
                  <a:pt x="162752" y="29868"/>
                </a:lnTo>
                <a:lnTo>
                  <a:pt x="177466" y="35846"/>
                </a:lnTo>
                <a:lnTo>
                  <a:pt x="191020" y="43916"/>
                </a:lnTo>
                <a:lnTo>
                  <a:pt x="208953" y="25984"/>
                </a:lnTo>
                <a:lnTo>
                  <a:pt x="207208" y="248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479807" y="1994975"/>
            <a:ext cx="271156" cy="27116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9211431" y="2422017"/>
            <a:ext cx="723900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9225" marR="5080" indent="-137160">
              <a:lnSpc>
                <a:spcPct val="100000"/>
              </a:lnSpc>
              <a:spcBef>
                <a:spcPts val="105"/>
              </a:spcBef>
            </a:pPr>
            <a:r>
              <a:rPr sz="1100" spc="2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100" spc="220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sz="1100" spc="190" dirty="0">
                <a:solidFill>
                  <a:srgbClr val="FFFFFF"/>
                </a:solidFill>
                <a:latin typeface="Calibri"/>
                <a:cs typeface="Calibri"/>
              </a:rPr>
              <a:t>J</a:t>
            </a:r>
            <a:r>
              <a:rPr sz="1100" spc="200" dirty="0">
                <a:solidFill>
                  <a:srgbClr val="FFFFFF"/>
                </a:solidFill>
                <a:latin typeface="Calibri"/>
                <a:cs typeface="Calibri"/>
              </a:rPr>
              <a:t>EC</a:t>
            </a:r>
            <a:r>
              <a:rPr sz="1100" spc="10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100" spc="4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100" spc="125" dirty="0">
                <a:solidFill>
                  <a:srgbClr val="FFFFFF"/>
                </a:solidFill>
                <a:latin typeface="Calibri"/>
                <a:cs typeface="Calibri"/>
              </a:rPr>
              <a:t>F  </a:t>
            </a:r>
            <a:r>
              <a:rPr sz="1100" spc="65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r>
              <a:rPr sz="11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165" dirty="0">
                <a:solidFill>
                  <a:srgbClr val="FFFFFF"/>
                </a:solidFill>
                <a:latin typeface="Calibri"/>
                <a:cs typeface="Calibri"/>
              </a:rPr>
              <a:t>ANS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252175" y="2955133"/>
            <a:ext cx="261620" cy="294640"/>
          </a:xfrm>
          <a:custGeom>
            <a:avLst/>
            <a:gdLst/>
            <a:ahLst/>
            <a:cxnLst/>
            <a:rect l="l" t="t" r="r" b="b"/>
            <a:pathLst>
              <a:path w="261620" h="294639">
                <a:moveTo>
                  <a:pt x="130632" y="0"/>
                </a:moveTo>
                <a:lnTo>
                  <a:pt x="79804" y="10324"/>
                </a:lnTo>
                <a:lnTo>
                  <a:pt x="38279" y="38417"/>
                </a:lnTo>
                <a:lnTo>
                  <a:pt x="10272" y="79959"/>
                </a:lnTo>
                <a:lnTo>
                  <a:pt x="0" y="130632"/>
                </a:lnTo>
                <a:lnTo>
                  <a:pt x="4859" y="166238"/>
                </a:lnTo>
                <a:lnTo>
                  <a:pt x="18568" y="198066"/>
                </a:lnTo>
                <a:lnTo>
                  <a:pt x="39824" y="224811"/>
                </a:lnTo>
                <a:lnTo>
                  <a:pt x="67322" y="245173"/>
                </a:lnTo>
                <a:lnTo>
                  <a:pt x="51955" y="276288"/>
                </a:lnTo>
                <a:lnTo>
                  <a:pt x="49022" y="282498"/>
                </a:lnTo>
                <a:lnTo>
                  <a:pt x="51587" y="289826"/>
                </a:lnTo>
                <a:lnTo>
                  <a:pt x="57442" y="293115"/>
                </a:lnTo>
                <a:lnTo>
                  <a:pt x="61099" y="294576"/>
                </a:lnTo>
                <a:lnTo>
                  <a:pt x="67691" y="294576"/>
                </a:lnTo>
                <a:lnTo>
                  <a:pt x="72085" y="292011"/>
                </a:lnTo>
                <a:lnTo>
                  <a:pt x="90373" y="255422"/>
                </a:lnTo>
                <a:lnTo>
                  <a:pt x="199607" y="255422"/>
                </a:lnTo>
                <a:lnTo>
                  <a:pt x="194310" y="244817"/>
                </a:lnTo>
                <a:lnTo>
                  <a:pt x="205592" y="236397"/>
                </a:lnTo>
                <a:lnTo>
                  <a:pt x="130632" y="236397"/>
                </a:lnTo>
                <a:lnTo>
                  <a:pt x="89564" y="228055"/>
                </a:lnTo>
                <a:lnTo>
                  <a:pt x="55938" y="205336"/>
                </a:lnTo>
                <a:lnTo>
                  <a:pt x="33221" y="171707"/>
                </a:lnTo>
                <a:lnTo>
                  <a:pt x="24879" y="130632"/>
                </a:lnTo>
                <a:lnTo>
                  <a:pt x="33221" y="89564"/>
                </a:lnTo>
                <a:lnTo>
                  <a:pt x="55938" y="55938"/>
                </a:lnTo>
                <a:lnTo>
                  <a:pt x="89564" y="33221"/>
                </a:lnTo>
                <a:lnTo>
                  <a:pt x="130632" y="24879"/>
                </a:lnTo>
                <a:lnTo>
                  <a:pt x="207214" y="24879"/>
                </a:lnTo>
                <a:lnTo>
                  <a:pt x="191557" y="14969"/>
                </a:lnTo>
                <a:lnTo>
                  <a:pt x="172529" y="6813"/>
                </a:lnTo>
                <a:lnTo>
                  <a:pt x="152129" y="1743"/>
                </a:lnTo>
                <a:lnTo>
                  <a:pt x="130632" y="0"/>
                </a:lnTo>
                <a:close/>
              </a:path>
              <a:path w="261620" h="294639">
                <a:moveTo>
                  <a:pt x="199607" y="255422"/>
                </a:moveTo>
                <a:lnTo>
                  <a:pt x="171602" y="255422"/>
                </a:lnTo>
                <a:lnTo>
                  <a:pt x="189915" y="292011"/>
                </a:lnTo>
                <a:lnTo>
                  <a:pt x="194310" y="294576"/>
                </a:lnTo>
                <a:lnTo>
                  <a:pt x="200888" y="294576"/>
                </a:lnTo>
                <a:lnTo>
                  <a:pt x="202717" y="294208"/>
                </a:lnTo>
                <a:lnTo>
                  <a:pt x="204546" y="293115"/>
                </a:lnTo>
                <a:lnTo>
                  <a:pt x="210756" y="290182"/>
                </a:lnTo>
                <a:lnTo>
                  <a:pt x="213334" y="282498"/>
                </a:lnTo>
                <a:lnTo>
                  <a:pt x="210032" y="276288"/>
                </a:lnTo>
                <a:lnTo>
                  <a:pt x="199607" y="255422"/>
                </a:lnTo>
                <a:close/>
              </a:path>
              <a:path w="261620" h="294639">
                <a:moveTo>
                  <a:pt x="171602" y="255422"/>
                </a:moveTo>
                <a:lnTo>
                  <a:pt x="90373" y="255422"/>
                </a:lnTo>
                <a:lnTo>
                  <a:pt x="100119" y="258150"/>
                </a:lnTo>
                <a:lnTo>
                  <a:pt x="110137" y="260227"/>
                </a:lnTo>
                <a:lnTo>
                  <a:pt x="120426" y="261549"/>
                </a:lnTo>
                <a:lnTo>
                  <a:pt x="130987" y="262013"/>
                </a:lnTo>
                <a:lnTo>
                  <a:pt x="141557" y="261601"/>
                </a:lnTo>
                <a:lnTo>
                  <a:pt x="151852" y="260365"/>
                </a:lnTo>
                <a:lnTo>
                  <a:pt x="161868" y="258306"/>
                </a:lnTo>
                <a:lnTo>
                  <a:pt x="171602" y="255422"/>
                </a:lnTo>
                <a:close/>
              </a:path>
              <a:path w="261620" h="294639">
                <a:moveTo>
                  <a:pt x="235280" y="52323"/>
                </a:moveTo>
                <a:lnTo>
                  <a:pt x="217360" y="70256"/>
                </a:lnTo>
                <a:lnTo>
                  <a:pt x="225423" y="83806"/>
                </a:lnTo>
                <a:lnTo>
                  <a:pt x="231397" y="98525"/>
                </a:lnTo>
                <a:lnTo>
                  <a:pt x="235109" y="114202"/>
                </a:lnTo>
                <a:lnTo>
                  <a:pt x="236385" y="130632"/>
                </a:lnTo>
                <a:lnTo>
                  <a:pt x="228042" y="171707"/>
                </a:lnTo>
                <a:lnTo>
                  <a:pt x="205325" y="205336"/>
                </a:lnTo>
                <a:lnTo>
                  <a:pt x="171700" y="228055"/>
                </a:lnTo>
                <a:lnTo>
                  <a:pt x="130632" y="236397"/>
                </a:lnTo>
                <a:lnTo>
                  <a:pt x="205592" y="236397"/>
                </a:lnTo>
                <a:lnTo>
                  <a:pt x="221595" y="224454"/>
                </a:lnTo>
                <a:lnTo>
                  <a:pt x="242741" y="197745"/>
                </a:lnTo>
                <a:lnTo>
                  <a:pt x="256410" y="166025"/>
                </a:lnTo>
                <a:lnTo>
                  <a:pt x="261264" y="130632"/>
                </a:lnTo>
                <a:lnTo>
                  <a:pt x="259470" y="109134"/>
                </a:lnTo>
                <a:lnTo>
                  <a:pt x="254315" y="88734"/>
                </a:lnTo>
                <a:lnTo>
                  <a:pt x="246139" y="69706"/>
                </a:lnTo>
                <a:lnTo>
                  <a:pt x="235280" y="52323"/>
                </a:lnTo>
                <a:close/>
              </a:path>
              <a:path w="261620" h="294639">
                <a:moveTo>
                  <a:pt x="207214" y="24879"/>
                </a:moveTo>
                <a:lnTo>
                  <a:pt x="130632" y="24879"/>
                </a:lnTo>
                <a:lnTo>
                  <a:pt x="147065" y="26155"/>
                </a:lnTo>
                <a:lnTo>
                  <a:pt x="162739" y="29867"/>
                </a:lnTo>
                <a:lnTo>
                  <a:pt x="177454" y="35841"/>
                </a:lnTo>
                <a:lnTo>
                  <a:pt x="191008" y="43903"/>
                </a:lnTo>
                <a:lnTo>
                  <a:pt x="208940" y="25971"/>
                </a:lnTo>
                <a:lnTo>
                  <a:pt x="207214" y="248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297181" y="2900235"/>
            <a:ext cx="271156" cy="27116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028172" y="3326644"/>
            <a:ext cx="723900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07645" marR="5080" indent="-195580">
              <a:lnSpc>
                <a:spcPct val="100000"/>
              </a:lnSpc>
              <a:spcBef>
                <a:spcPts val="105"/>
              </a:spcBef>
            </a:pPr>
            <a:r>
              <a:rPr sz="1100" spc="2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100" spc="220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sz="1100" spc="190" dirty="0">
                <a:solidFill>
                  <a:srgbClr val="FFFFFF"/>
                </a:solidFill>
                <a:latin typeface="Calibri"/>
                <a:cs typeface="Calibri"/>
              </a:rPr>
              <a:t>J</a:t>
            </a:r>
            <a:r>
              <a:rPr sz="1100" spc="200" dirty="0">
                <a:solidFill>
                  <a:srgbClr val="FFFFFF"/>
                </a:solidFill>
                <a:latin typeface="Calibri"/>
                <a:cs typeface="Calibri"/>
              </a:rPr>
              <a:t>EC</a:t>
            </a:r>
            <a:r>
              <a:rPr sz="1100" spc="10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100" spc="4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100" spc="125" dirty="0">
                <a:solidFill>
                  <a:srgbClr val="FFFFFF"/>
                </a:solidFill>
                <a:latin typeface="Calibri"/>
                <a:cs typeface="Calibri"/>
              </a:rPr>
              <a:t>F  </a:t>
            </a:r>
            <a:r>
              <a:rPr sz="11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60" dirty="0">
                <a:solidFill>
                  <a:srgbClr val="FFFFFF"/>
                </a:solidFill>
                <a:latin typeface="Calibri"/>
                <a:cs typeface="Calibri"/>
              </a:rPr>
              <a:t>1 </a:t>
            </a:r>
            <a:r>
              <a:rPr sz="1100" spc="170" dirty="0">
                <a:solidFill>
                  <a:srgbClr val="FFFFFF"/>
                </a:solidFill>
                <a:latin typeface="Calibri"/>
                <a:cs typeface="Calibri"/>
              </a:rPr>
              <a:t>AN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397752" y="4113276"/>
            <a:ext cx="1313688" cy="7315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524294" y="3572979"/>
            <a:ext cx="1079487" cy="10795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907997" y="3756759"/>
            <a:ext cx="261620" cy="294640"/>
          </a:xfrm>
          <a:custGeom>
            <a:avLst/>
            <a:gdLst/>
            <a:ahLst/>
            <a:cxnLst/>
            <a:rect l="l" t="t" r="r" b="b"/>
            <a:pathLst>
              <a:path w="261620" h="294639">
                <a:moveTo>
                  <a:pt x="130644" y="0"/>
                </a:moveTo>
                <a:lnTo>
                  <a:pt x="79815" y="10324"/>
                </a:lnTo>
                <a:lnTo>
                  <a:pt x="38285" y="38417"/>
                </a:lnTo>
                <a:lnTo>
                  <a:pt x="10274" y="79959"/>
                </a:lnTo>
                <a:lnTo>
                  <a:pt x="0" y="130632"/>
                </a:lnTo>
                <a:lnTo>
                  <a:pt x="4861" y="166238"/>
                </a:lnTo>
                <a:lnTo>
                  <a:pt x="18575" y="198066"/>
                </a:lnTo>
                <a:lnTo>
                  <a:pt x="39835" y="224811"/>
                </a:lnTo>
                <a:lnTo>
                  <a:pt x="67335" y="245173"/>
                </a:lnTo>
                <a:lnTo>
                  <a:pt x="51968" y="276288"/>
                </a:lnTo>
                <a:lnTo>
                  <a:pt x="49034" y="282498"/>
                </a:lnTo>
                <a:lnTo>
                  <a:pt x="51600" y="289814"/>
                </a:lnTo>
                <a:lnTo>
                  <a:pt x="57454" y="293116"/>
                </a:lnTo>
                <a:lnTo>
                  <a:pt x="61112" y="294576"/>
                </a:lnTo>
                <a:lnTo>
                  <a:pt x="67703" y="294576"/>
                </a:lnTo>
                <a:lnTo>
                  <a:pt x="72097" y="292011"/>
                </a:lnTo>
                <a:lnTo>
                  <a:pt x="90385" y="255422"/>
                </a:lnTo>
                <a:lnTo>
                  <a:pt x="199624" y="255422"/>
                </a:lnTo>
                <a:lnTo>
                  <a:pt x="194322" y="244805"/>
                </a:lnTo>
                <a:lnTo>
                  <a:pt x="205588" y="236397"/>
                </a:lnTo>
                <a:lnTo>
                  <a:pt x="130644" y="236397"/>
                </a:lnTo>
                <a:lnTo>
                  <a:pt x="89571" y="228055"/>
                </a:lnTo>
                <a:lnTo>
                  <a:pt x="55946" y="205336"/>
                </a:lnTo>
                <a:lnTo>
                  <a:pt x="33232" y="171707"/>
                </a:lnTo>
                <a:lnTo>
                  <a:pt x="24892" y="130632"/>
                </a:lnTo>
                <a:lnTo>
                  <a:pt x="33232" y="89564"/>
                </a:lnTo>
                <a:lnTo>
                  <a:pt x="55946" y="55938"/>
                </a:lnTo>
                <a:lnTo>
                  <a:pt x="89571" y="33221"/>
                </a:lnTo>
                <a:lnTo>
                  <a:pt x="130644" y="24879"/>
                </a:lnTo>
                <a:lnTo>
                  <a:pt x="207207" y="24879"/>
                </a:lnTo>
                <a:lnTo>
                  <a:pt x="191565" y="14975"/>
                </a:lnTo>
                <a:lnTo>
                  <a:pt x="172537" y="6815"/>
                </a:lnTo>
                <a:lnTo>
                  <a:pt x="152140" y="1743"/>
                </a:lnTo>
                <a:lnTo>
                  <a:pt x="130644" y="0"/>
                </a:lnTo>
                <a:close/>
              </a:path>
              <a:path w="261620" h="294639">
                <a:moveTo>
                  <a:pt x="199624" y="255422"/>
                </a:moveTo>
                <a:lnTo>
                  <a:pt x="171615" y="255422"/>
                </a:lnTo>
                <a:lnTo>
                  <a:pt x="189915" y="292011"/>
                </a:lnTo>
                <a:lnTo>
                  <a:pt x="194322" y="294576"/>
                </a:lnTo>
                <a:lnTo>
                  <a:pt x="200901" y="294576"/>
                </a:lnTo>
                <a:lnTo>
                  <a:pt x="202730" y="294220"/>
                </a:lnTo>
                <a:lnTo>
                  <a:pt x="204558" y="293116"/>
                </a:lnTo>
                <a:lnTo>
                  <a:pt x="210769" y="290182"/>
                </a:lnTo>
                <a:lnTo>
                  <a:pt x="213347" y="282498"/>
                </a:lnTo>
                <a:lnTo>
                  <a:pt x="210045" y="276288"/>
                </a:lnTo>
                <a:lnTo>
                  <a:pt x="199624" y="255422"/>
                </a:lnTo>
                <a:close/>
              </a:path>
              <a:path w="261620" h="294639">
                <a:moveTo>
                  <a:pt x="171615" y="255422"/>
                </a:moveTo>
                <a:lnTo>
                  <a:pt x="90385" y="255422"/>
                </a:lnTo>
                <a:lnTo>
                  <a:pt x="100132" y="258145"/>
                </a:lnTo>
                <a:lnTo>
                  <a:pt x="110150" y="260223"/>
                </a:lnTo>
                <a:lnTo>
                  <a:pt x="120439" y="261548"/>
                </a:lnTo>
                <a:lnTo>
                  <a:pt x="131000" y="262013"/>
                </a:lnTo>
                <a:lnTo>
                  <a:pt x="141570" y="261601"/>
                </a:lnTo>
                <a:lnTo>
                  <a:pt x="151865" y="260365"/>
                </a:lnTo>
                <a:lnTo>
                  <a:pt x="161881" y="258306"/>
                </a:lnTo>
                <a:lnTo>
                  <a:pt x="171615" y="255422"/>
                </a:lnTo>
                <a:close/>
              </a:path>
              <a:path w="261620" h="294639">
                <a:moveTo>
                  <a:pt x="235292" y="52324"/>
                </a:moveTo>
                <a:lnTo>
                  <a:pt x="217360" y="70256"/>
                </a:lnTo>
                <a:lnTo>
                  <a:pt x="225430" y="83804"/>
                </a:lnTo>
                <a:lnTo>
                  <a:pt x="231408" y="98520"/>
                </a:lnTo>
                <a:lnTo>
                  <a:pt x="235121" y="114197"/>
                </a:lnTo>
                <a:lnTo>
                  <a:pt x="236397" y="130632"/>
                </a:lnTo>
                <a:lnTo>
                  <a:pt x="228055" y="171707"/>
                </a:lnTo>
                <a:lnTo>
                  <a:pt x="205338" y="205336"/>
                </a:lnTo>
                <a:lnTo>
                  <a:pt x="171712" y="228055"/>
                </a:lnTo>
                <a:lnTo>
                  <a:pt x="130644" y="236397"/>
                </a:lnTo>
                <a:lnTo>
                  <a:pt x="205588" y="236397"/>
                </a:lnTo>
                <a:lnTo>
                  <a:pt x="221607" y="224442"/>
                </a:lnTo>
                <a:lnTo>
                  <a:pt x="242754" y="197734"/>
                </a:lnTo>
                <a:lnTo>
                  <a:pt x="256423" y="166018"/>
                </a:lnTo>
                <a:lnTo>
                  <a:pt x="261277" y="130632"/>
                </a:lnTo>
                <a:lnTo>
                  <a:pt x="259481" y="109132"/>
                </a:lnTo>
                <a:lnTo>
                  <a:pt x="254323" y="88730"/>
                </a:lnTo>
                <a:lnTo>
                  <a:pt x="246146" y="69701"/>
                </a:lnTo>
                <a:lnTo>
                  <a:pt x="235292" y="52324"/>
                </a:lnTo>
                <a:close/>
              </a:path>
              <a:path w="261620" h="294639">
                <a:moveTo>
                  <a:pt x="207207" y="24879"/>
                </a:moveTo>
                <a:lnTo>
                  <a:pt x="130644" y="24879"/>
                </a:lnTo>
                <a:lnTo>
                  <a:pt x="147072" y="26155"/>
                </a:lnTo>
                <a:lnTo>
                  <a:pt x="162747" y="29867"/>
                </a:lnTo>
                <a:lnTo>
                  <a:pt x="177465" y="35841"/>
                </a:lnTo>
                <a:lnTo>
                  <a:pt x="191020" y="43903"/>
                </a:lnTo>
                <a:lnTo>
                  <a:pt x="208953" y="25984"/>
                </a:lnTo>
                <a:lnTo>
                  <a:pt x="207207" y="248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953002" y="3701867"/>
            <a:ext cx="271169" cy="2711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6684640" y="4128902"/>
            <a:ext cx="723900" cy="361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9855" marR="5080" indent="-97790">
              <a:lnSpc>
                <a:spcPct val="100000"/>
              </a:lnSpc>
              <a:spcBef>
                <a:spcPts val="100"/>
              </a:spcBef>
            </a:pPr>
            <a:r>
              <a:rPr sz="1100" spc="2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100" spc="220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sz="1100" spc="190" dirty="0">
                <a:solidFill>
                  <a:srgbClr val="FFFFFF"/>
                </a:solidFill>
                <a:latin typeface="Calibri"/>
                <a:cs typeface="Calibri"/>
              </a:rPr>
              <a:t>J</a:t>
            </a:r>
            <a:r>
              <a:rPr sz="1100" spc="200" dirty="0">
                <a:solidFill>
                  <a:srgbClr val="FFFFFF"/>
                </a:solidFill>
                <a:latin typeface="Calibri"/>
                <a:cs typeface="Calibri"/>
              </a:rPr>
              <a:t>EC</a:t>
            </a:r>
            <a:r>
              <a:rPr sz="1100" spc="10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100" spc="4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100" spc="125" dirty="0">
                <a:solidFill>
                  <a:srgbClr val="FFFFFF"/>
                </a:solidFill>
                <a:latin typeface="Calibri"/>
                <a:cs typeface="Calibri"/>
              </a:rPr>
              <a:t>F  </a:t>
            </a:r>
            <a:r>
              <a:rPr sz="1100" spc="65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r>
              <a:rPr sz="11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130" dirty="0">
                <a:solidFill>
                  <a:srgbClr val="FFFFFF"/>
                </a:solidFill>
                <a:latin typeface="Calibri"/>
                <a:cs typeface="Calibri"/>
              </a:rPr>
              <a:t>MOIS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017008" y="5152644"/>
            <a:ext cx="1313688" cy="7315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132590" y="4613160"/>
            <a:ext cx="1079474" cy="107950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527256" y="4796125"/>
            <a:ext cx="261620" cy="294640"/>
          </a:xfrm>
          <a:custGeom>
            <a:avLst/>
            <a:gdLst/>
            <a:ahLst/>
            <a:cxnLst/>
            <a:rect l="l" t="t" r="r" b="b"/>
            <a:pathLst>
              <a:path w="261620" h="294639">
                <a:moveTo>
                  <a:pt x="130632" y="0"/>
                </a:moveTo>
                <a:lnTo>
                  <a:pt x="79809" y="10324"/>
                </a:lnTo>
                <a:lnTo>
                  <a:pt x="38284" y="38417"/>
                </a:lnTo>
                <a:lnTo>
                  <a:pt x="10274" y="79959"/>
                </a:lnTo>
                <a:lnTo>
                  <a:pt x="0" y="130632"/>
                </a:lnTo>
                <a:lnTo>
                  <a:pt x="4859" y="166238"/>
                </a:lnTo>
                <a:lnTo>
                  <a:pt x="18570" y="198066"/>
                </a:lnTo>
                <a:lnTo>
                  <a:pt x="39829" y="224811"/>
                </a:lnTo>
                <a:lnTo>
                  <a:pt x="67335" y="245173"/>
                </a:lnTo>
                <a:lnTo>
                  <a:pt x="51968" y="276288"/>
                </a:lnTo>
                <a:lnTo>
                  <a:pt x="49034" y="282511"/>
                </a:lnTo>
                <a:lnTo>
                  <a:pt x="51600" y="289826"/>
                </a:lnTo>
                <a:lnTo>
                  <a:pt x="57454" y="293116"/>
                </a:lnTo>
                <a:lnTo>
                  <a:pt x="61112" y="294576"/>
                </a:lnTo>
                <a:lnTo>
                  <a:pt x="67691" y="294576"/>
                </a:lnTo>
                <a:lnTo>
                  <a:pt x="72085" y="292023"/>
                </a:lnTo>
                <a:lnTo>
                  <a:pt x="90385" y="255422"/>
                </a:lnTo>
                <a:lnTo>
                  <a:pt x="199616" y="255422"/>
                </a:lnTo>
                <a:lnTo>
                  <a:pt x="194310" y="244805"/>
                </a:lnTo>
                <a:lnTo>
                  <a:pt x="205581" y="236397"/>
                </a:lnTo>
                <a:lnTo>
                  <a:pt x="130632" y="236397"/>
                </a:lnTo>
                <a:lnTo>
                  <a:pt x="89564" y="228055"/>
                </a:lnTo>
                <a:lnTo>
                  <a:pt x="55938" y="205336"/>
                </a:lnTo>
                <a:lnTo>
                  <a:pt x="33221" y="171707"/>
                </a:lnTo>
                <a:lnTo>
                  <a:pt x="24879" y="130632"/>
                </a:lnTo>
                <a:lnTo>
                  <a:pt x="33221" y="89564"/>
                </a:lnTo>
                <a:lnTo>
                  <a:pt x="55938" y="55938"/>
                </a:lnTo>
                <a:lnTo>
                  <a:pt x="89564" y="33221"/>
                </a:lnTo>
                <a:lnTo>
                  <a:pt x="130632" y="24879"/>
                </a:lnTo>
                <a:lnTo>
                  <a:pt x="207196" y="24879"/>
                </a:lnTo>
                <a:lnTo>
                  <a:pt x="191559" y="14975"/>
                </a:lnTo>
                <a:lnTo>
                  <a:pt x="172534" y="6815"/>
                </a:lnTo>
                <a:lnTo>
                  <a:pt x="152135" y="1743"/>
                </a:lnTo>
                <a:lnTo>
                  <a:pt x="130632" y="0"/>
                </a:lnTo>
                <a:close/>
              </a:path>
              <a:path w="261620" h="294639">
                <a:moveTo>
                  <a:pt x="199616" y="255422"/>
                </a:moveTo>
                <a:lnTo>
                  <a:pt x="171615" y="255422"/>
                </a:lnTo>
                <a:lnTo>
                  <a:pt x="189915" y="292023"/>
                </a:lnTo>
                <a:lnTo>
                  <a:pt x="194310" y="294576"/>
                </a:lnTo>
                <a:lnTo>
                  <a:pt x="200901" y="294576"/>
                </a:lnTo>
                <a:lnTo>
                  <a:pt x="202730" y="294220"/>
                </a:lnTo>
                <a:lnTo>
                  <a:pt x="204558" y="293116"/>
                </a:lnTo>
                <a:lnTo>
                  <a:pt x="210769" y="290182"/>
                </a:lnTo>
                <a:lnTo>
                  <a:pt x="213334" y="282511"/>
                </a:lnTo>
                <a:lnTo>
                  <a:pt x="210045" y="276288"/>
                </a:lnTo>
                <a:lnTo>
                  <a:pt x="199616" y="255422"/>
                </a:lnTo>
                <a:close/>
              </a:path>
              <a:path w="261620" h="294639">
                <a:moveTo>
                  <a:pt x="171615" y="255422"/>
                </a:moveTo>
                <a:lnTo>
                  <a:pt x="90385" y="255422"/>
                </a:lnTo>
                <a:lnTo>
                  <a:pt x="100125" y="258150"/>
                </a:lnTo>
                <a:lnTo>
                  <a:pt x="110140" y="260227"/>
                </a:lnTo>
                <a:lnTo>
                  <a:pt x="120432" y="261549"/>
                </a:lnTo>
                <a:lnTo>
                  <a:pt x="131000" y="262013"/>
                </a:lnTo>
                <a:lnTo>
                  <a:pt x="141568" y="261601"/>
                </a:lnTo>
                <a:lnTo>
                  <a:pt x="151860" y="260365"/>
                </a:lnTo>
                <a:lnTo>
                  <a:pt x="161875" y="258306"/>
                </a:lnTo>
                <a:lnTo>
                  <a:pt x="171615" y="255422"/>
                </a:lnTo>
                <a:close/>
              </a:path>
              <a:path w="261620" h="294639">
                <a:moveTo>
                  <a:pt x="235292" y="52324"/>
                </a:moveTo>
                <a:lnTo>
                  <a:pt x="217360" y="70256"/>
                </a:lnTo>
                <a:lnTo>
                  <a:pt x="225430" y="83806"/>
                </a:lnTo>
                <a:lnTo>
                  <a:pt x="231408" y="98525"/>
                </a:lnTo>
                <a:lnTo>
                  <a:pt x="235121" y="114202"/>
                </a:lnTo>
                <a:lnTo>
                  <a:pt x="236397" y="130632"/>
                </a:lnTo>
                <a:lnTo>
                  <a:pt x="228053" y="171707"/>
                </a:lnTo>
                <a:lnTo>
                  <a:pt x="205332" y="205336"/>
                </a:lnTo>
                <a:lnTo>
                  <a:pt x="171702" y="228055"/>
                </a:lnTo>
                <a:lnTo>
                  <a:pt x="130632" y="236397"/>
                </a:lnTo>
                <a:lnTo>
                  <a:pt x="205581" y="236397"/>
                </a:lnTo>
                <a:lnTo>
                  <a:pt x="221602" y="224447"/>
                </a:lnTo>
                <a:lnTo>
                  <a:pt x="242752" y="197739"/>
                </a:lnTo>
                <a:lnTo>
                  <a:pt x="256423" y="166020"/>
                </a:lnTo>
                <a:lnTo>
                  <a:pt x="261277" y="130632"/>
                </a:lnTo>
                <a:lnTo>
                  <a:pt x="259481" y="109134"/>
                </a:lnTo>
                <a:lnTo>
                  <a:pt x="254323" y="88734"/>
                </a:lnTo>
                <a:lnTo>
                  <a:pt x="246146" y="69706"/>
                </a:lnTo>
                <a:lnTo>
                  <a:pt x="235292" y="52324"/>
                </a:lnTo>
                <a:close/>
              </a:path>
              <a:path w="261620" h="294639">
                <a:moveTo>
                  <a:pt x="207196" y="24879"/>
                </a:moveTo>
                <a:lnTo>
                  <a:pt x="130632" y="24879"/>
                </a:lnTo>
                <a:lnTo>
                  <a:pt x="147066" y="26155"/>
                </a:lnTo>
                <a:lnTo>
                  <a:pt x="162745" y="29868"/>
                </a:lnTo>
                <a:lnTo>
                  <a:pt x="177464" y="35846"/>
                </a:lnTo>
                <a:lnTo>
                  <a:pt x="191020" y="43916"/>
                </a:lnTo>
                <a:lnTo>
                  <a:pt x="208940" y="25984"/>
                </a:lnTo>
                <a:lnTo>
                  <a:pt x="207196" y="248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572262" y="4741232"/>
            <a:ext cx="271156" cy="27116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5302374" y="5167374"/>
            <a:ext cx="723900" cy="361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1920" marR="5080" indent="-109855">
              <a:lnSpc>
                <a:spcPct val="100000"/>
              </a:lnSpc>
              <a:spcBef>
                <a:spcPts val="100"/>
              </a:spcBef>
            </a:pPr>
            <a:r>
              <a:rPr sz="1100" spc="2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100" spc="220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sz="1100" spc="190" dirty="0">
                <a:solidFill>
                  <a:srgbClr val="FFFFFF"/>
                </a:solidFill>
                <a:latin typeface="Calibri"/>
                <a:cs typeface="Calibri"/>
              </a:rPr>
              <a:t>J</a:t>
            </a:r>
            <a:r>
              <a:rPr sz="1100" spc="200" dirty="0">
                <a:solidFill>
                  <a:srgbClr val="FFFFFF"/>
                </a:solidFill>
                <a:latin typeface="Calibri"/>
                <a:cs typeface="Calibri"/>
              </a:rPr>
              <a:t>EC</a:t>
            </a:r>
            <a:r>
              <a:rPr sz="1100" spc="10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100" spc="4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100" spc="125" dirty="0">
                <a:solidFill>
                  <a:srgbClr val="FFFFFF"/>
                </a:solidFill>
                <a:latin typeface="Calibri"/>
                <a:cs typeface="Calibri"/>
              </a:rPr>
              <a:t>F  </a:t>
            </a:r>
            <a:r>
              <a:rPr sz="11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6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11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130" dirty="0">
                <a:solidFill>
                  <a:srgbClr val="FFFFFF"/>
                </a:solidFill>
                <a:latin typeface="Calibri"/>
                <a:cs typeface="Calibri"/>
              </a:rPr>
              <a:t>MOIS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474211" y="6149340"/>
            <a:ext cx="1313688" cy="70866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589287" y="5618734"/>
            <a:ext cx="1079500" cy="107950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997161" y="5792815"/>
            <a:ext cx="261620" cy="294640"/>
          </a:xfrm>
          <a:custGeom>
            <a:avLst/>
            <a:gdLst/>
            <a:ahLst/>
            <a:cxnLst/>
            <a:rect l="l" t="t" r="r" b="b"/>
            <a:pathLst>
              <a:path w="261620" h="294639">
                <a:moveTo>
                  <a:pt x="130632" y="0"/>
                </a:moveTo>
                <a:lnTo>
                  <a:pt x="79809" y="10326"/>
                </a:lnTo>
                <a:lnTo>
                  <a:pt x="38284" y="38423"/>
                </a:lnTo>
                <a:lnTo>
                  <a:pt x="10274" y="79970"/>
                </a:lnTo>
                <a:lnTo>
                  <a:pt x="0" y="130644"/>
                </a:lnTo>
                <a:lnTo>
                  <a:pt x="4859" y="166245"/>
                </a:lnTo>
                <a:lnTo>
                  <a:pt x="18570" y="198072"/>
                </a:lnTo>
                <a:lnTo>
                  <a:pt x="39829" y="224817"/>
                </a:lnTo>
                <a:lnTo>
                  <a:pt x="67335" y="245173"/>
                </a:lnTo>
                <a:lnTo>
                  <a:pt x="51968" y="276288"/>
                </a:lnTo>
                <a:lnTo>
                  <a:pt x="49034" y="282511"/>
                </a:lnTo>
                <a:lnTo>
                  <a:pt x="51600" y="289826"/>
                </a:lnTo>
                <a:lnTo>
                  <a:pt x="57454" y="293128"/>
                </a:lnTo>
                <a:lnTo>
                  <a:pt x="61112" y="294589"/>
                </a:lnTo>
                <a:lnTo>
                  <a:pt x="67691" y="294589"/>
                </a:lnTo>
                <a:lnTo>
                  <a:pt x="72085" y="292023"/>
                </a:lnTo>
                <a:lnTo>
                  <a:pt x="90385" y="255435"/>
                </a:lnTo>
                <a:lnTo>
                  <a:pt x="199618" y="255435"/>
                </a:lnTo>
                <a:lnTo>
                  <a:pt x="194310" y="244817"/>
                </a:lnTo>
                <a:lnTo>
                  <a:pt x="205595" y="236397"/>
                </a:lnTo>
                <a:lnTo>
                  <a:pt x="130632" y="236397"/>
                </a:lnTo>
                <a:lnTo>
                  <a:pt x="89564" y="228057"/>
                </a:lnTo>
                <a:lnTo>
                  <a:pt x="55938" y="205343"/>
                </a:lnTo>
                <a:lnTo>
                  <a:pt x="33221" y="171718"/>
                </a:lnTo>
                <a:lnTo>
                  <a:pt x="24879" y="130644"/>
                </a:lnTo>
                <a:lnTo>
                  <a:pt x="33221" y="89571"/>
                </a:lnTo>
                <a:lnTo>
                  <a:pt x="55938" y="55946"/>
                </a:lnTo>
                <a:lnTo>
                  <a:pt x="89564" y="33232"/>
                </a:lnTo>
                <a:lnTo>
                  <a:pt x="130632" y="24891"/>
                </a:lnTo>
                <a:lnTo>
                  <a:pt x="207216" y="24891"/>
                </a:lnTo>
                <a:lnTo>
                  <a:pt x="191559" y="14975"/>
                </a:lnTo>
                <a:lnTo>
                  <a:pt x="172534" y="6815"/>
                </a:lnTo>
                <a:lnTo>
                  <a:pt x="152135" y="1743"/>
                </a:lnTo>
                <a:lnTo>
                  <a:pt x="130632" y="0"/>
                </a:lnTo>
                <a:close/>
              </a:path>
              <a:path w="261620" h="294639">
                <a:moveTo>
                  <a:pt x="199618" y="255435"/>
                </a:moveTo>
                <a:lnTo>
                  <a:pt x="171615" y="255435"/>
                </a:lnTo>
                <a:lnTo>
                  <a:pt x="189915" y="292023"/>
                </a:lnTo>
                <a:lnTo>
                  <a:pt x="194310" y="294589"/>
                </a:lnTo>
                <a:lnTo>
                  <a:pt x="200901" y="294589"/>
                </a:lnTo>
                <a:lnTo>
                  <a:pt x="202730" y="294220"/>
                </a:lnTo>
                <a:lnTo>
                  <a:pt x="204558" y="293128"/>
                </a:lnTo>
                <a:lnTo>
                  <a:pt x="210769" y="290194"/>
                </a:lnTo>
                <a:lnTo>
                  <a:pt x="213334" y="282511"/>
                </a:lnTo>
                <a:lnTo>
                  <a:pt x="210045" y="276288"/>
                </a:lnTo>
                <a:lnTo>
                  <a:pt x="199618" y="255435"/>
                </a:lnTo>
                <a:close/>
              </a:path>
              <a:path w="261620" h="294639">
                <a:moveTo>
                  <a:pt x="171615" y="255435"/>
                </a:moveTo>
                <a:lnTo>
                  <a:pt x="90385" y="255435"/>
                </a:lnTo>
                <a:lnTo>
                  <a:pt x="100125" y="258158"/>
                </a:lnTo>
                <a:lnTo>
                  <a:pt x="110140" y="260235"/>
                </a:lnTo>
                <a:lnTo>
                  <a:pt x="120432" y="261560"/>
                </a:lnTo>
                <a:lnTo>
                  <a:pt x="131000" y="262026"/>
                </a:lnTo>
                <a:lnTo>
                  <a:pt x="141568" y="261614"/>
                </a:lnTo>
                <a:lnTo>
                  <a:pt x="151860" y="260378"/>
                </a:lnTo>
                <a:lnTo>
                  <a:pt x="161875" y="258318"/>
                </a:lnTo>
                <a:lnTo>
                  <a:pt x="171615" y="255435"/>
                </a:lnTo>
                <a:close/>
              </a:path>
              <a:path w="261620" h="294639">
                <a:moveTo>
                  <a:pt x="235292" y="52336"/>
                </a:moveTo>
                <a:lnTo>
                  <a:pt x="217360" y="70256"/>
                </a:lnTo>
                <a:lnTo>
                  <a:pt x="225430" y="83806"/>
                </a:lnTo>
                <a:lnTo>
                  <a:pt x="231408" y="98526"/>
                </a:lnTo>
                <a:lnTo>
                  <a:pt x="235121" y="114208"/>
                </a:lnTo>
                <a:lnTo>
                  <a:pt x="236397" y="130644"/>
                </a:lnTo>
                <a:lnTo>
                  <a:pt x="228053" y="171718"/>
                </a:lnTo>
                <a:lnTo>
                  <a:pt x="205332" y="205343"/>
                </a:lnTo>
                <a:lnTo>
                  <a:pt x="171702" y="228057"/>
                </a:lnTo>
                <a:lnTo>
                  <a:pt x="130632" y="236397"/>
                </a:lnTo>
                <a:lnTo>
                  <a:pt x="205595" y="236397"/>
                </a:lnTo>
                <a:lnTo>
                  <a:pt x="221602" y="224454"/>
                </a:lnTo>
                <a:lnTo>
                  <a:pt x="242752" y="197746"/>
                </a:lnTo>
                <a:lnTo>
                  <a:pt x="256423" y="166031"/>
                </a:lnTo>
                <a:lnTo>
                  <a:pt x="261277" y="130644"/>
                </a:lnTo>
                <a:lnTo>
                  <a:pt x="259481" y="109140"/>
                </a:lnTo>
                <a:lnTo>
                  <a:pt x="254323" y="88738"/>
                </a:lnTo>
                <a:lnTo>
                  <a:pt x="246146" y="69712"/>
                </a:lnTo>
                <a:lnTo>
                  <a:pt x="235292" y="52336"/>
                </a:lnTo>
                <a:close/>
              </a:path>
              <a:path w="261620" h="294639">
                <a:moveTo>
                  <a:pt x="207216" y="24891"/>
                </a:moveTo>
                <a:lnTo>
                  <a:pt x="130632" y="24891"/>
                </a:lnTo>
                <a:lnTo>
                  <a:pt x="147066" y="26166"/>
                </a:lnTo>
                <a:lnTo>
                  <a:pt x="162744" y="29875"/>
                </a:lnTo>
                <a:lnTo>
                  <a:pt x="177459" y="35848"/>
                </a:lnTo>
                <a:lnTo>
                  <a:pt x="191008" y="43916"/>
                </a:lnTo>
                <a:lnTo>
                  <a:pt x="208940" y="25984"/>
                </a:lnTo>
                <a:lnTo>
                  <a:pt x="207216" y="2489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042166" y="5737922"/>
            <a:ext cx="271156" cy="27116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3785740" y="6164677"/>
            <a:ext cx="686435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" algn="ctr">
              <a:lnSpc>
                <a:spcPct val="100000"/>
              </a:lnSpc>
              <a:spcBef>
                <a:spcPts val="105"/>
              </a:spcBef>
            </a:pPr>
            <a:r>
              <a:rPr sz="1100" spc="160" dirty="0">
                <a:solidFill>
                  <a:srgbClr val="FFFFFF"/>
                </a:solidFill>
                <a:latin typeface="Calibri"/>
                <a:cs typeface="Calibri"/>
              </a:rPr>
              <a:t>CETTE</a:t>
            </a:r>
            <a:endParaRPr sz="11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100" spc="145" dirty="0">
                <a:solidFill>
                  <a:srgbClr val="FFFFFF"/>
                </a:solidFill>
                <a:latin typeface="Calibri"/>
                <a:cs typeface="Calibri"/>
              </a:rPr>
              <a:t>SEMAINE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481320" y="1359152"/>
            <a:ext cx="8763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solidFill>
                  <a:srgbClr val="CAE35F"/>
                </a:solidFill>
                <a:latin typeface="Arial"/>
                <a:cs typeface="Arial"/>
              </a:rPr>
              <a:t>•</a:t>
            </a:r>
            <a:endParaRPr sz="14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493298" y="1455635"/>
            <a:ext cx="62509" cy="6252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493298" y="1683677"/>
            <a:ext cx="62509" cy="6250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493298" y="1911705"/>
            <a:ext cx="62509" cy="6250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3378782" y="2389379"/>
            <a:ext cx="8763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solidFill>
                  <a:srgbClr val="CAE35F"/>
                </a:solidFill>
                <a:latin typeface="Arial"/>
                <a:cs typeface="Arial"/>
              </a:rPr>
              <a:t>•</a:t>
            </a:r>
            <a:endParaRPr sz="140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3390760" y="2485859"/>
            <a:ext cx="62509" cy="6252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390760" y="2713888"/>
            <a:ext cx="62509" cy="6252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390760" y="2941916"/>
            <a:ext cx="62509" cy="6252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206665" y="5203539"/>
            <a:ext cx="8763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solidFill>
                  <a:srgbClr val="CAE35F"/>
                </a:solidFill>
                <a:latin typeface="Arial"/>
                <a:cs typeface="Arial"/>
              </a:rPr>
              <a:t>•</a:t>
            </a:r>
            <a:endParaRPr sz="14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218643" y="5300027"/>
            <a:ext cx="62496" cy="6250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0" y="0"/>
            <a:ext cx="4114800" cy="410210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49897" y="197827"/>
            <a:ext cx="2902585" cy="3079115"/>
          </a:xfrm>
          <a:custGeom>
            <a:avLst/>
            <a:gdLst/>
            <a:ahLst/>
            <a:cxnLst/>
            <a:rect l="l" t="t" r="r" b="b"/>
            <a:pathLst>
              <a:path w="2902585" h="3079115">
                <a:moveTo>
                  <a:pt x="2474493" y="3078772"/>
                </a:moveTo>
                <a:lnTo>
                  <a:pt x="427482" y="3078772"/>
                </a:lnTo>
                <a:lnTo>
                  <a:pt x="380902" y="3076263"/>
                </a:lnTo>
                <a:lnTo>
                  <a:pt x="335776" y="3068912"/>
                </a:lnTo>
                <a:lnTo>
                  <a:pt x="292364" y="3056978"/>
                </a:lnTo>
                <a:lnTo>
                  <a:pt x="250926" y="3040723"/>
                </a:lnTo>
                <a:lnTo>
                  <a:pt x="211723" y="3020408"/>
                </a:lnTo>
                <a:lnTo>
                  <a:pt x="175016" y="2996292"/>
                </a:lnTo>
                <a:lnTo>
                  <a:pt x="141065" y="2968637"/>
                </a:lnTo>
                <a:lnTo>
                  <a:pt x="110133" y="2937704"/>
                </a:lnTo>
                <a:lnTo>
                  <a:pt x="82478" y="2903753"/>
                </a:lnTo>
                <a:lnTo>
                  <a:pt x="58363" y="2867045"/>
                </a:lnTo>
                <a:lnTo>
                  <a:pt x="38048" y="2827841"/>
                </a:lnTo>
                <a:lnTo>
                  <a:pt x="21793" y="2786401"/>
                </a:lnTo>
                <a:lnTo>
                  <a:pt x="9859" y="2742987"/>
                </a:lnTo>
                <a:lnTo>
                  <a:pt x="2508" y="2697858"/>
                </a:lnTo>
                <a:lnTo>
                  <a:pt x="0" y="2651277"/>
                </a:lnTo>
                <a:lnTo>
                  <a:pt x="0" y="427494"/>
                </a:lnTo>
                <a:lnTo>
                  <a:pt x="2508" y="380913"/>
                </a:lnTo>
                <a:lnTo>
                  <a:pt x="9859" y="335784"/>
                </a:lnTo>
                <a:lnTo>
                  <a:pt x="21793" y="292370"/>
                </a:lnTo>
                <a:lnTo>
                  <a:pt x="38048" y="250931"/>
                </a:lnTo>
                <a:lnTo>
                  <a:pt x="58363" y="211726"/>
                </a:lnTo>
                <a:lnTo>
                  <a:pt x="82478" y="175018"/>
                </a:lnTo>
                <a:lnTo>
                  <a:pt x="110133" y="141067"/>
                </a:lnTo>
                <a:lnTo>
                  <a:pt x="141065" y="110134"/>
                </a:lnTo>
                <a:lnTo>
                  <a:pt x="175016" y="82479"/>
                </a:lnTo>
                <a:lnTo>
                  <a:pt x="211723" y="58364"/>
                </a:lnTo>
                <a:lnTo>
                  <a:pt x="250926" y="38048"/>
                </a:lnTo>
                <a:lnTo>
                  <a:pt x="292364" y="21793"/>
                </a:lnTo>
                <a:lnTo>
                  <a:pt x="335776" y="9859"/>
                </a:lnTo>
                <a:lnTo>
                  <a:pt x="380902" y="2508"/>
                </a:lnTo>
                <a:lnTo>
                  <a:pt x="427482" y="0"/>
                </a:lnTo>
                <a:lnTo>
                  <a:pt x="2474493" y="0"/>
                </a:lnTo>
                <a:lnTo>
                  <a:pt x="2521072" y="2508"/>
                </a:lnTo>
                <a:lnTo>
                  <a:pt x="2566199" y="9859"/>
                </a:lnTo>
                <a:lnTo>
                  <a:pt x="2609612" y="21793"/>
                </a:lnTo>
                <a:lnTo>
                  <a:pt x="2651051" y="38048"/>
                </a:lnTo>
                <a:lnTo>
                  <a:pt x="2690255" y="58364"/>
                </a:lnTo>
                <a:lnTo>
                  <a:pt x="2726963" y="82479"/>
                </a:lnTo>
                <a:lnTo>
                  <a:pt x="2760915" y="110134"/>
                </a:lnTo>
                <a:lnTo>
                  <a:pt x="2791849" y="141067"/>
                </a:lnTo>
                <a:lnTo>
                  <a:pt x="2819504" y="175018"/>
                </a:lnTo>
                <a:lnTo>
                  <a:pt x="2843621" y="211726"/>
                </a:lnTo>
                <a:lnTo>
                  <a:pt x="2863937" y="250931"/>
                </a:lnTo>
                <a:lnTo>
                  <a:pt x="2880193" y="292370"/>
                </a:lnTo>
                <a:lnTo>
                  <a:pt x="2892127" y="335784"/>
                </a:lnTo>
                <a:lnTo>
                  <a:pt x="2899479" y="380913"/>
                </a:lnTo>
                <a:lnTo>
                  <a:pt x="2901988" y="427494"/>
                </a:lnTo>
                <a:lnTo>
                  <a:pt x="2901988" y="2651277"/>
                </a:lnTo>
                <a:lnTo>
                  <a:pt x="2899479" y="2697858"/>
                </a:lnTo>
                <a:lnTo>
                  <a:pt x="2892127" y="2742987"/>
                </a:lnTo>
                <a:lnTo>
                  <a:pt x="2880193" y="2786401"/>
                </a:lnTo>
                <a:lnTo>
                  <a:pt x="2863937" y="2827841"/>
                </a:lnTo>
                <a:lnTo>
                  <a:pt x="2843621" y="2867045"/>
                </a:lnTo>
                <a:lnTo>
                  <a:pt x="2819504" y="2903753"/>
                </a:lnTo>
                <a:lnTo>
                  <a:pt x="2791849" y="2937704"/>
                </a:lnTo>
                <a:lnTo>
                  <a:pt x="2760915" y="2968637"/>
                </a:lnTo>
                <a:lnTo>
                  <a:pt x="2726963" y="2996292"/>
                </a:lnTo>
                <a:lnTo>
                  <a:pt x="2690255" y="3020408"/>
                </a:lnTo>
                <a:lnTo>
                  <a:pt x="2651051" y="3040723"/>
                </a:lnTo>
                <a:lnTo>
                  <a:pt x="2609612" y="3056978"/>
                </a:lnTo>
                <a:lnTo>
                  <a:pt x="2566199" y="3068912"/>
                </a:lnTo>
                <a:lnTo>
                  <a:pt x="2521072" y="3076263"/>
                </a:lnTo>
                <a:lnTo>
                  <a:pt x="2474493" y="3078772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151177" y="307345"/>
            <a:ext cx="1099820" cy="1099820"/>
          </a:xfrm>
          <a:custGeom>
            <a:avLst/>
            <a:gdLst/>
            <a:ahLst/>
            <a:cxnLst/>
            <a:rect l="l" t="t" r="r" b="b"/>
            <a:pathLst>
              <a:path w="1099820" h="1099820">
                <a:moveTo>
                  <a:pt x="1099426" y="549706"/>
                </a:moveTo>
                <a:lnTo>
                  <a:pt x="1097408" y="597139"/>
                </a:lnTo>
                <a:lnTo>
                  <a:pt x="1091465" y="643451"/>
                </a:lnTo>
                <a:lnTo>
                  <a:pt x="1081761" y="688477"/>
                </a:lnTo>
                <a:lnTo>
                  <a:pt x="1068462" y="732053"/>
                </a:lnTo>
                <a:lnTo>
                  <a:pt x="1051732" y="774013"/>
                </a:lnTo>
                <a:lnTo>
                  <a:pt x="1031736" y="814193"/>
                </a:lnTo>
                <a:lnTo>
                  <a:pt x="1008640" y="852427"/>
                </a:lnTo>
                <a:lnTo>
                  <a:pt x="982609" y="888551"/>
                </a:lnTo>
                <a:lnTo>
                  <a:pt x="953807" y="922399"/>
                </a:lnTo>
                <a:lnTo>
                  <a:pt x="922399" y="953807"/>
                </a:lnTo>
                <a:lnTo>
                  <a:pt x="888551" y="982609"/>
                </a:lnTo>
                <a:lnTo>
                  <a:pt x="852427" y="1008640"/>
                </a:lnTo>
                <a:lnTo>
                  <a:pt x="814193" y="1031736"/>
                </a:lnTo>
                <a:lnTo>
                  <a:pt x="774013" y="1051732"/>
                </a:lnTo>
                <a:lnTo>
                  <a:pt x="732053" y="1068462"/>
                </a:lnTo>
                <a:lnTo>
                  <a:pt x="688477" y="1081761"/>
                </a:lnTo>
                <a:lnTo>
                  <a:pt x="643451" y="1091465"/>
                </a:lnTo>
                <a:lnTo>
                  <a:pt x="597139" y="1097408"/>
                </a:lnTo>
                <a:lnTo>
                  <a:pt x="549706" y="1099426"/>
                </a:lnTo>
                <a:lnTo>
                  <a:pt x="502276" y="1097408"/>
                </a:lnTo>
                <a:lnTo>
                  <a:pt x="455965" y="1091465"/>
                </a:lnTo>
                <a:lnTo>
                  <a:pt x="410940" y="1081761"/>
                </a:lnTo>
                <a:lnTo>
                  <a:pt x="367366" y="1068462"/>
                </a:lnTo>
                <a:lnTo>
                  <a:pt x="325407" y="1051732"/>
                </a:lnTo>
                <a:lnTo>
                  <a:pt x="285228" y="1031736"/>
                </a:lnTo>
                <a:lnTo>
                  <a:pt x="246995" y="1008640"/>
                </a:lnTo>
                <a:lnTo>
                  <a:pt x="210872" y="982609"/>
                </a:lnTo>
                <a:lnTo>
                  <a:pt x="177024" y="953807"/>
                </a:lnTo>
                <a:lnTo>
                  <a:pt x="145617" y="922399"/>
                </a:lnTo>
                <a:lnTo>
                  <a:pt x="116816" y="888551"/>
                </a:lnTo>
                <a:lnTo>
                  <a:pt x="90784" y="852427"/>
                </a:lnTo>
                <a:lnTo>
                  <a:pt x="67689" y="814193"/>
                </a:lnTo>
                <a:lnTo>
                  <a:pt x="47693" y="774013"/>
                </a:lnTo>
                <a:lnTo>
                  <a:pt x="30964" y="732053"/>
                </a:lnTo>
                <a:lnTo>
                  <a:pt x="17664" y="688477"/>
                </a:lnTo>
                <a:lnTo>
                  <a:pt x="7961" y="643451"/>
                </a:lnTo>
                <a:lnTo>
                  <a:pt x="2017" y="597139"/>
                </a:lnTo>
                <a:lnTo>
                  <a:pt x="0" y="549706"/>
                </a:lnTo>
                <a:lnTo>
                  <a:pt x="2017" y="502276"/>
                </a:lnTo>
                <a:lnTo>
                  <a:pt x="7961" y="455965"/>
                </a:lnTo>
                <a:lnTo>
                  <a:pt x="17664" y="410940"/>
                </a:lnTo>
                <a:lnTo>
                  <a:pt x="30964" y="367366"/>
                </a:lnTo>
                <a:lnTo>
                  <a:pt x="47693" y="325407"/>
                </a:lnTo>
                <a:lnTo>
                  <a:pt x="67689" y="285228"/>
                </a:lnTo>
                <a:lnTo>
                  <a:pt x="90784" y="246995"/>
                </a:lnTo>
                <a:lnTo>
                  <a:pt x="116816" y="210872"/>
                </a:lnTo>
                <a:lnTo>
                  <a:pt x="145617" y="177024"/>
                </a:lnTo>
                <a:lnTo>
                  <a:pt x="177024" y="145617"/>
                </a:lnTo>
                <a:lnTo>
                  <a:pt x="210872" y="116816"/>
                </a:lnTo>
                <a:lnTo>
                  <a:pt x="246995" y="90784"/>
                </a:lnTo>
                <a:lnTo>
                  <a:pt x="285228" y="67689"/>
                </a:lnTo>
                <a:lnTo>
                  <a:pt x="325407" y="47693"/>
                </a:lnTo>
                <a:lnTo>
                  <a:pt x="367366" y="30964"/>
                </a:lnTo>
                <a:lnTo>
                  <a:pt x="410940" y="17664"/>
                </a:lnTo>
                <a:lnTo>
                  <a:pt x="455965" y="7961"/>
                </a:lnTo>
                <a:lnTo>
                  <a:pt x="502276" y="2017"/>
                </a:lnTo>
                <a:lnTo>
                  <a:pt x="549706" y="0"/>
                </a:lnTo>
                <a:lnTo>
                  <a:pt x="597139" y="2017"/>
                </a:lnTo>
                <a:lnTo>
                  <a:pt x="643451" y="7961"/>
                </a:lnTo>
                <a:lnTo>
                  <a:pt x="688477" y="17664"/>
                </a:lnTo>
                <a:lnTo>
                  <a:pt x="732053" y="30964"/>
                </a:lnTo>
                <a:lnTo>
                  <a:pt x="774013" y="47693"/>
                </a:lnTo>
                <a:lnTo>
                  <a:pt x="814193" y="67689"/>
                </a:lnTo>
                <a:lnTo>
                  <a:pt x="852427" y="90784"/>
                </a:lnTo>
                <a:lnTo>
                  <a:pt x="888551" y="116816"/>
                </a:lnTo>
                <a:lnTo>
                  <a:pt x="922399" y="145617"/>
                </a:lnTo>
                <a:lnTo>
                  <a:pt x="953807" y="177024"/>
                </a:lnTo>
                <a:lnTo>
                  <a:pt x="982609" y="210872"/>
                </a:lnTo>
                <a:lnTo>
                  <a:pt x="1008640" y="246995"/>
                </a:lnTo>
                <a:lnTo>
                  <a:pt x="1031736" y="285228"/>
                </a:lnTo>
                <a:lnTo>
                  <a:pt x="1051732" y="325407"/>
                </a:lnTo>
                <a:lnTo>
                  <a:pt x="1068462" y="367366"/>
                </a:lnTo>
                <a:lnTo>
                  <a:pt x="1081761" y="410940"/>
                </a:lnTo>
                <a:lnTo>
                  <a:pt x="1091465" y="455965"/>
                </a:lnTo>
                <a:lnTo>
                  <a:pt x="1097408" y="502276"/>
                </a:lnTo>
                <a:lnTo>
                  <a:pt x="1099426" y="549706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501996" y="1410980"/>
            <a:ext cx="1541145" cy="606425"/>
          </a:xfrm>
          <a:prstGeom prst="rect">
            <a:avLst/>
          </a:prstGeom>
        </p:spPr>
        <p:txBody>
          <a:bodyPr vert="horz" wrap="square" lIns="0" tIns="12001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44"/>
              </a:spcBef>
            </a:pPr>
            <a:r>
              <a:rPr sz="1200" dirty="0">
                <a:solidFill>
                  <a:srgbClr val="710B4A"/>
                </a:solidFill>
                <a:latin typeface="Century Gothic"/>
                <a:cs typeface="Century Gothic"/>
              </a:rPr>
              <a:t>Prénom</a:t>
            </a:r>
            <a:r>
              <a:rPr sz="1200" spc="-5" dirty="0">
                <a:solidFill>
                  <a:srgbClr val="710B4A"/>
                </a:solidFill>
                <a:latin typeface="Century Gothic"/>
                <a:cs typeface="Century Gothic"/>
              </a:rPr>
              <a:t> </a:t>
            </a:r>
            <a:r>
              <a:rPr sz="1200" dirty="0">
                <a:solidFill>
                  <a:srgbClr val="710B4A"/>
                </a:solidFill>
                <a:latin typeface="Century Gothic"/>
                <a:cs typeface="Century Gothic"/>
              </a:rPr>
              <a:t>:</a:t>
            </a:r>
            <a:endParaRPr sz="12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850"/>
              </a:spcBef>
            </a:pPr>
            <a:r>
              <a:rPr sz="1200" spc="-5" dirty="0">
                <a:solidFill>
                  <a:srgbClr val="710B4A"/>
                </a:solidFill>
                <a:latin typeface="Century Gothic"/>
                <a:cs typeface="Century Gothic"/>
              </a:rPr>
              <a:t>Situation personelle</a:t>
            </a:r>
            <a:r>
              <a:rPr sz="1200" spc="-75" dirty="0">
                <a:solidFill>
                  <a:srgbClr val="710B4A"/>
                </a:solidFill>
                <a:latin typeface="Century Gothic"/>
                <a:cs typeface="Century Gothic"/>
              </a:rPr>
              <a:t> </a:t>
            </a:r>
            <a:r>
              <a:rPr sz="1200" dirty="0">
                <a:solidFill>
                  <a:srgbClr val="710B4A"/>
                </a:solidFill>
                <a:latin typeface="Century Gothic"/>
                <a:cs typeface="Century Gothic"/>
              </a:rPr>
              <a:t>: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01996" y="2241560"/>
            <a:ext cx="18719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710B4A"/>
                </a:solidFill>
                <a:latin typeface="Century Gothic"/>
                <a:cs typeface="Century Gothic"/>
              </a:rPr>
              <a:t>Situation professionnelle</a:t>
            </a:r>
            <a:r>
              <a:rPr sz="1200" spc="-25" dirty="0">
                <a:solidFill>
                  <a:srgbClr val="710B4A"/>
                </a:solidFill>
                <a:latin typeface="Century Gothic"/>
                <a:cs typeface="Century Gothic"/>
              </a:rPr>
              <a:t> </a:t>
            </a:r>
            <a:r>
              <a:rPr sz="1200" dirty="0">
                <a:solidFill>
                  <a:srgbClr val="710B4A"/>
                </a:solidFill>
                <a:latin typeface="Century Gothic"/>
                <a:cs typeface="Century Gothic"/>
              </a:rPr>
              <a:t>: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501996" y="2673918"/>
            <a:ext cx="10655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710B4A"/>
                </a:solidFill>
                <a:latin typeface="Century Gothic"/>
                <a:cs typeface="Century Gothic"/>
              </a:rPr>
              <a:t>Domiciliation</a:t>
            </a:r>
            <a:r>
              <a:rPr sz="1200" spc="-70" dirty="0">
                <a:solidFill>
                  <a:srgbClr val="710B4A"/>
                </a:solidFill>
                <a:latin typeface="Century Gothic"/>
                <a:cs typeface="Century Gothic"/>
              </a:rPr>
              <a:t> </a:t>
            </a:r>
            <a:r>
              <a:rPr sz="1200" dirty="0">
                <a:solidFill>
                  <a:srgbClr val="710B4A"/>
                </a:solidFill>
                <a:latin typeface="Century Gothic"/>
                <a:cs typeface="Century Gothic"/>
              </a:rPr>
              <a:t>: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19422DDD-6BB0-2848-BA4E-5E4273267293}"/>
              </a:ext>
            </a:extLst>
          </p:cNvPr>
          <p:cNvSpPr txBox="1"/>
          <p:nvPr/>
        </p:nvSpPr>
        <p:spPr>
          <a:xfrm>
            <a:off x="430776" y="5258500"/>
            <a:ext cx="3274098" cy="27699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fr-FR" sz="1200" dirty="0"/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C2743402-BAAF-E94D-911C-E0B1FBBD99C3}"/>
              </a:ext>
            </a:extLst>
          </p:cNvPr>
          <p:cNvSpPr txBox="1"/>
          <p:nvPr/>
        </p:nvSpPr>
        <p:spPr>
          <a:xfrm>
            <a:off x="1122967" y="4343400"/>
            <a:ext cx="3274098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463D6759-BF4D-2244-8841-E7A053FABC9B}"/>
              </a:ext>
            </a:extLst>
          </p:cNvPr>
          <p:cNvSpPr txBox="1"/>
          <p:nvPr/>
        </p:nvSpPr>
        <p:spPr>
          <a:xfrm>
            <a:off x="2621732" y="3312463"/>
            <a:ext cx="3274098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5DB7A079-87F8-DB4F-9C95-B8E0DAC05F97}"/>
              </a:ext>
            </a:extLst>
          </p:cNvPr>
          <p:cNvSpPr txBox="1"/>
          <p:nvPr/>
        </p:nvSpPr>
        <p:spPr>
          <a:xfrm>
            <a:off x="3636762" y="2419844"/>
            <a:ext cx="4164941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95AD016F-4A94-EB42-9F0E-4DC33C319B07}"/>
              </a:ext>
            </a:extLst>
          </p:cNvPr>
          <p:cNvSpPr txBox="1"/>
          <p:nvPr/>
        </p:nvSpPr>
        <p:spPr>
          <a:xfrm>
            <a:off x="4668571" y="1379695"/>
            <a:ext cx="4255971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04B0169A-3662-B74A-88A9-72F6E7E82D15}"/>
              </a:ext>
            </a:extLst>
          </p:cNvPr>
          <p:cNvSpPr txBox="1"/>
          <p:nvPr/>
        </p:nvSpPr>
        <p:spPr>
          <a:xfrm>
            <a:off x="5327916" y="400048"/>
            <a:ext cx="4910314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43" name="Image 42" descr="Une image contenant Graphique, noir, cercle, logo&#10;&#10;Description générée automatiquement">
            <a:extLst>
              <a:ext uri="{FF2B5EF4-FFF2-40B4-BE49-F238E27FC236}">
                <a16:creationId xmlns:a16="http://schemas.microsoft.com/office/drawing/2014/main" id="{C3C7497C-5FBF-8048-079F-5B46505E7B6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752072" y="6200240"/>
            <a:ext cx="554024" cy="5540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560</TotalTime>
  <Words>37</Words>
  <Application>Microsoft Macintosh PowerPoint</Application>
  <PresentationFormat>Grand écran</PresentationFormat>
  <Paragraphs>17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Century Gothic</vt:lpstr>
      <vt:lpstr>Office Theme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Matrice Vision</dc:title>
  <cp:lastModifiedBy>Bilkher DIAKHATE</cp:lastModifiedBy>
  <cp:revision>11</cp:revision>
  <dcterms:created xsi:type="dcterms:W3CDTF">2020-03-31T14:03:42Z</dcterms:created>
  <dcterms:modified xsi:type="dcterms:W3CDTF">2023-06-21T04:59:37Z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2020-03-30T00:00:00Z</vt:filetime>
  </property>
  <property fmtid="{D5CDD505-2E9C-101B-9397-08002B2CF9AE}" pid="3" name="Creator">
    <vt:lpwstr>Adobe Illustrator 24.0 (Macintosh)</vt:lpwstr>
  </property>
  <property fmtid="{D5CDD505-2E9C-101B-9397-08002B2CF9AE}" pid="4" name="LastSaved">
    <vt:filetime>2020-03-31T00:00:00Z</vt:filetime>
  </property>
</Properties>
</file>